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64" r:id="rId2"/>
    <p:sldId id="307" r:id="rId3"/>
    <p:sldId id="304" r:id="rId4"/>
    <p:sldId id="308" r:id="rId5"/>
    <p:sldId id="309" r:id="rId6"/>
    <p:sldId id="310" r:id="rId7"/>
    <p:sldId id="281" r:id="rId8"/>
    <p:sldId id="274" r:id="rId9"/>
    <p:sldId id="287"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DM Sans" panose="020B0604020202020204" charset="0"/>
      <p:regular r:id="rId16"/>
      <p:bold r:id="rId17"/>
      <p:italic r:id="rId18"/>
      <p:boldItalic r:id="rId19"/>
    </p:embeddedFont>
    <p:embeddedFont>
      <p:font typeface="Arial Narrow" panose="020B0606020202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Montenegro" initials="SM" lastIdx="1" clrIdx="0">
    <p:extLst>
      <p:ext uri="{19B8F6BF-5375-455C-9EA6-DF929625EA0E}">
        <p15:presenceInfo xmlns:p15="http://schemas.microsoft.com/office/powerpoint/2012/main" userId="269584e4d79075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400"/>
    <a:srgbClr val="942887"/>
    <a:srgbClr val="A32D8D"/>
    <a:srgbClr val="5B008F"/>
    <a:srgbClr val="E6E6E6"/>
    <a:srgbClr val="DFB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41157-B834-4A90-B045-EAE28A0812AC}" v="86" dt="2020-12-04T19:56:54.336"/>
  </p1510:revLst>
</p1510:revInfo>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0835" autoAdjust="0"/>
  </p:normalViewPr>
  <p:slideViewPr>
    <p:cSldViewPr snapToGrid="0">
      <p:cViewPr varScale="1">
        <p:scale>
          <a:sx n="88" d="100"/>
          <a:sy n="88" d="100"/>
        </p:scale>
        <p:origin x="1164"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ommentAuthors" Target="commentAuthor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Montenegro" userId="269584e4d790753c" providerId="LiveId" clId="{63441157-B834-4A90-B045-EAE28A0812AC}"/>
    <pc:docChg chg="undo custSel addSld delSld modSld">
      <pc:chgData name="Sebastian Montenegro" userId="269584e4d790753c" providerId="LiveId" clId="{63441157-B834-4A90-B045-EAE28A0812AC}" dt="2020-12-04T19:57:23.676" v="1103" actId="20577"/>
      <pc:docMkLst>
        <pc:docMk/>
      </pc:docMkLst>
      <pc:sldChg chg="addSp modSp mod">
        <pc:chgData name="Sebastian Montenegro" userId="269584e4d790753c" providerId="LiveId" clId="{63441157-B834-4A90-B045-EAE28A0812AC}" dt="2020-12-03T14:47:45.292" v="110" actId="20577"/>
        <pc:sldMkLst>
          <pc:docMk/>
          <pc:sldMk cId="0" sldId="256"/>
        </pc:sldMkLst>
        <pc:spChg chg="add mod">
          <ac:chgData name="Sebastian Montenegro" userId="269584e4d790753c" providerId="LiveId" clId="{63441157-B834-4A90-B045-EAE28A0812AC}" dt="2020-12-03T14:47:45.292" v="110" actId="20577"/>
          <ac:spMkLst>
            <pc:docMk/>
            <pc:sldMk cId="0" sldId="256"/>
            <ac:spMk id="2" creationId="{0D8318B5-712B-4D38-ACBC-F076F835FA3C}"/>
          </ac:spMkLst>
        </pc:spChg>
        <pc:spChg chg="add mod">
          <ac:chgData name="Sebastian Montenegro" userId="269584e4d790753c" providerId="LiveId" clId="{63441157-B834-4A90-B045-EAE28A0812AC}" dt="2020-12-03T14:47:07.890" v="95" actId="207"/>
          <ac:spMkLst>
            <pc:docMk/>
            <pc:sldMk cId="0" sldId="256"/>
            <ac:spMk id="3" creationId="{150AAC00-4885-4628-B3E5-39BCCE0D91C0}"/>
          </ac:spMkLst>
        </pc:spChg>
        <pc:picChg chg="mod">
          <ac:chgData name="Sebastian Montenegro" userId="269584e4d790753c" providerId="LiveId" clId="{63441157-B834-4A90-B045-EAE28A0812AC}" dt="2020-12-03T14:43:44.955" v="3" actId="14100"/>
          <ac:picMkLst>
            <pc:docMk/>
            <pc:sldMk cId="0" sldId="256"/>
            <ac:picMk id="55" creationId="{00000000-0000-0000-0000-000000000000}"/>
          </ac:picMkLst>
        </pc:picChg>
      </pc:sldChg>
      <pc:sldChg chg="modSp mod">
        <pc:chgData name="Sebastian Montenegro" userId="269584e4d790753c" providerId="LiveId" clId="{63441157-B834-4A90-B045-EAE28A0812AC}" dt="2020-12-03T14:50:05.506" v="172" actId="1076"/>
        <pc:sldMkLst>
          <pc:docMk/>
          <pc:sldMk cId="0" sldId="257"/>
        </pc:sldMkLst>
        <pc:spChg chg="mod">
          <ac:chgData name="Sebastian Montenegro" userId="269584e4d790753c" providerId="LiveId" clId="{63441157-B834-4A90-B045-EAE28A0812AC}" dt="2020-12-03T14:50:05.506" v="172" actId="1076"/>
          <ac:spMkLst>
            <pc:docMk/>
            <pc:sldMk cId="0" sldId="257"/>
            <ac:spMk id="65" creationId="{00000000-0000-0000-0000-000000000000}"/>
          </ac:spMkLst>
        </pc:spChg>
      </pc:sldChg>
      <pc:sldChg chg="addSp delSp modSp mod">
        <pc:chgData name="Sebastian Montenegro" userId="269584e4d790753c" providerId="LiveId" clId="{63441157-B834-4A90-B045-EAE28A0812AC}" dt="2020-12-03T14:50:26.574" v="175" actId="1076"/>
        <pc:sldMkLst>
          <pc:docMk/>
          <pc:sldMk cId="0" sldId="258"/>
        </pc:sldMkLst>
        <pc:spChg chg="add mod">
          <ac:chgData name="Sebastian Montenegro" userId="269584e4d790753c" providerId="LiveId" clId="{63441157-B834-4A90-B045-EAE28A0812AC}" dt="2020-12-03T14:50:26.574" v="175" actId="1076"/>
          <ac:spMkLst>
            <pc:docMk/>
            <pc:sldMk cId="0" sldId="258"/>
            <ac:spMk id="7" creationId="{7EECF2DC-F54E-45F5-BD41-552019D8512A}"/>
          </ac:spMkLst>
        </pc:spChg>
        <pc:spChg chg="del">
          <ac:chgData name="Sebastian Montenegro" userId="269584e4d790753c" providerId="LiveId" clId="{63441157-B834-4A90-B045-EAE28A0812AC}" dt="2020-12-03T14:49:11.779" v="129" actId="478"/>
          <ac:spMkLst>
            <pc:docMk/>
            <pc:sldMk cId="0" sldId="258"/>
            <ac:spMk id="74" creationId="{00000000-0000-0000-0000-000000000000}"/>
          </ac:spMkLst>
        </pc:spChg>
      </pc:sldChg>
      <pc:sldChg chg="modSp mod">
        <pc:chgData name="Sebastian Montenegro" userId="269584e4d790753c" providerId="LiveId" clId="{63441157-B834-4A90-B045-EAE28A0812AC}" dt="2020-12-03T14:52:06.828" v="237" actId="1076"/>
        <pc:sldMkLst>
          <pc:docMk/>
          <pc:sldMk cId="1446806552" sldId="260"/>
        </pc:sldMkLst>
        <pc:spChg chg="mod">
          <ac:chgData name="Sebastian Montenegro" userId="269584e4d790753c" providerId="LiveId" clId="{63441157-B834-4A90-B045-EAE28A0812AC}" dt="2020-12-03T14:52:06.828" v="237" actId="1076"/>
          <ac:spMkLst>
            <pc:docMk/>
            <pc:sldMk cId="1446806552" sldId="260"/>
            <ac:spMk id="7" creationId="{7EECF2DC-F54E-45F5-BD41-552019D8512A}"/>
          </ac:spMkLst>
        </pc:spChg>
      </pc:sldChg>
      <pc:sldChg chg="new del">
        <pc:chgData name="Sebastian Montenegro" userId="269584e4d790753c" providerId="LiveId" clId="{63441157-B834-4A90-B045-EAE28A0812AC}" dt="2020-12-03T14:52:20.263" v="239" actId="680"/>
        <pc:sldMkLst>
          <pc:docMk/>
          <pc:sldMk cId="593359173" sldId="261"/>
        </pc:sldMkLst>
      </pc:sldChg>
      <pc:sldChg chg="addSp delSp modSp mod">
        <pc:chgData name="Sebastian Montenegro" userId="269584e4d790753c" providerId="LiveId" clId="{63441157-B834-4A90-B045-EAE28A0812AC}" dt="2020-12-04T14:03:44.817" v="775" actId="1076"/>
        <pc:sldMkLst>
          <pc:docMk/>
          <pc:sldMk cId="1049050616" sldId="261"/>
        </pc:sldMkLst>
        <pc:spChg chg="add mod">
          <ac:chgData name="Sebastian Montenegro" userId="269584e4d790753c" providerId="LiveId" clId="{63441157-B834-4A90-B045-EAE28A0812AC}" dt="2020-12-03T15:00:53.671" v="453" actId="1076"/>
          <ac:spMkLst>
            <pc:docMk/>
            <pc:sldMk cId="1049050616" sldId="261"/>
            <ac:spMk id="2" creationId="{24E98FED-14FE-489A-B163-05115E079ACB}"/>
          </ac:spMkLst>
        </pc:spChg>
        <pc:spChg chg="mod">
          <ac:chgData name="Sebastian Montenegro" userId="269584e4d790753c" providerId="LiveId" clId="{63441157-B834-4A90-B045-EAE28A0812AC}" dt="2020-12-03T15:00:01.876" v="431" actId="20577"/>
          <ac:spMkLst>
            <pc:docMk/>
            <pc:sldMk cId="1049050616" sldId="261"/>
            <ac:spMk id="7" creationId="{7EECF2DC-F54E-45F5-BD41-552019D8512A}"/>
          </ac:spMkLst>
        </pc:spChg>
        <pc:graphicFrameChg chg="add del mod">
          <ac:chgData name="Sebastian Montenegro" userId="269584e4d790753c" providerId="LiveId" clId="{63441157-B834-4A90-B045-EAE28A0812AC}" dt="2020-12-03T14:57:12.361" v="400" actId="478"/>
          <ac:graphicFrameMkLst>
            <pc:docMk/>
            <pc:sldMk cId="1049050616" sldId="261"/>
            <ac:graphicFrameMk id="8" creationId="{EC27F123-DC26-4933-A645-D42BE74F79AB}"/>
          </ac:graphicFrameMkLst>
        </pc:graphicFrameChg>
        <pc:graphicFrameChg chg="add mod">
          <ac:chgData name="Sebastian Montenegro" userId="269584e4d790753c" providerId="LiveId" clId="{63441157-B834-4A90-B045-EAE28A0812AC}" dt="2020-12-04T14:03:44.817" v="775" actId="1076"/>
          <ac:graphicFrameMkLst>
            <pc:docMk/>
            <pc:sldMk cId="1049050616" sldId="261"/>
            <ac:graphicFrameMk id="9" creationId="{B9345CB2-B46B-4DF0-A9CD-1AFF94B80C0D}"/>
          </ac:graphicFrameMkLst>
        </pc:graphicFrameChg>
        <pc:graphicFrameChg chg="add mod">
          <ac:chgData name="Sebastian Montenegro" userId="269584e4d790753c" providerId="LiveId" clId="{63441157-B834-4A90-B045-EAE28A0812AC}" dt="2020-12-03T14:58:00.274" v="402"/>
          <ac:graphicFrameMkLst>
            <pc:docMk/>
            <pc:sldMk cId="1049050616" sldId="261"/>
            <ac:graphicFrameMk id="9" creationId="{EC27F123-DC26-4933-A645-D42BE74F79AB}"/>
          </ac:graphicFrameMkLst>
        </pc:graphicFrameChg>
        <pc:graphicFrameChg chg="add del mod">
          <ac:chgData name="Sebastian Montenegro" userId="269584e4d790753c" providerId="LiveId" clId="{63441157-B834-4A90-B045-EAE28A0812AC}" dt="2020-12-03T15:02:45.055" v="454" actId="478"/>
          <ac:graphicFrameMkLst>
            <pc:docMk/>
            <pc:sldMk cId="1049050616" sldId="261"/>
            <ac:graphicFrameMk id="10" creationId="{EC27F123-DC26-4933-A645-D42BE74F79AB}"/>
          </ac:graphicFrameMkLst>
        </pc:graphicFrameChg>
        <pc:graphicFrameChg chg="add del mod">
          <ac:chgData name="Sebastian Montenegro" userId="269584e4d790753c" providerId="LiveId" clId="{63441157-B834-4A90-B045-EAE28A0812AC}" dt="2020-12-04T14:03:29.657" v="771" actId="478"/>
          <ac:graphicFrameMkLst>
            <pc:docMk/>
            <pc:sldMk cId="1049050616" sldId="261"/>
            <ac:graphicFrameMk id="11" creationId="{B9345CB2-B46B-4DF0-A9CD-1AFF94B80C0D}"/>
          </ac:graphicFrameMkLst>
        </pc:graphicFrameChg>
      </pc:sldChg>
      <pc:sldChg chg="addSp delSp modSp mod">
        <pc:chgData name="Sebastian Montenegro" userId="269584e4d790753c" providerId="LiveId" clId="{63441157-B834-4A90-B045-EAE28A0812AC}" dt="2020-12-03T17:21:30.373" v="682" actId="1076"/>
        <pc:sldMkLst>
          <pc:docMk/>
          <pc:sldMk cId="1764482175" sldId="262"/>
        </pc:sldMkLst>
        <pc:spChg chg="mod">
          <ac:chgData name="Sebastian Montenegro" userId="269584e4d790753c" providerId="LiveId" clId="{63441157-B834-4A90-B045-EAE28A0812AC}" dt="2020-12-03T16:24:28.920" v="606" actId="1076"/>
          <ac:spMkLst>
            <pc:docMk/>
            <pc:sldMk cId="1764482175" sldId="262"/>
            <ac:spMk id="2" creationId="{24E98FED-14FE-489A-B163-05115E079ACB}"/>
          </ac:spMkLst>
        </pc:spChg>
        <pc:spChg chg="mod">
          <ac:chgData name="Sebastian Montenegro" userId="269584e4d790753c" providerId="LiveId" clId="{63441157-B834-4A90-B045-EAE28A0812AC}" dt="2020-12-03T16:23:28.639" v="589" actId="20577"/>
          <ac:spMkLst>
            <pc:docMk/>
            <pc:sldMk cId="1764482175" sldId="262"/>
            <ac:spMk id="7" creationId="{7EECF2DC-F54E-45F5-BD41-552019D8512A}"/>
          </ac:spMkLst>
        </pc:spChg>
        <pc:graphicFrameChg chg="add del mod">
          <ac:chgData name="Sebastian Montenegro" userId="269584e4d790753c" providerId="LiveId" clId="{63441157-B834-4A90-B045-EAE28A0812AC}" dt="2020-12-03T17:20:25.983" v="678" actId="478"/>
          <ac:graphicFrameMkLst>
            <pc:docMk/>
            <pc:sldMk cId="1764482175" sldId="262"/>
            <ac:graphicFrameMk id="9" creationId="{F7D5B0EE-25A2-411C-9FBB-D7947F3F5737}"/>
          </ac:graphicFrameMkLst>
        </pc:graphicFrameChg>
        <pc:graphicFrameChg chg="add mod">
          <ac:chgData name="Sebastian Montenegro" userId="269584e4d790753c" providerId="LiveId" clId="{63441157-B834-4A90-B045-EAE28A0812AC}" dt="2020-12-03T17:21:30.373" v="682" actId="1076"/>
          <ac:graphicFrameMkLst>
            <pc:docMk/>
            <pc:sldMk cId="1764482175" sldId="262"/>
            <ac:graphicFrameMk id="10" creationId="{F7D5B0EE-25A2-411C-9FBB-D7947F3F5737}"/>
          </ac:graphicFrameMkLst>
        </pc:graphicFrameChg>
        <pc:graphicFrameChg chg="del">
          <ac:chgData name="Sebastian Montenegro" userId="269584e4d790753c" providerId="LiveId" clId="{63441157-B834-4A90-B045-EAE28A0812AC}" dt="2020-12-03T16:12:47.747" v="460" actId="478"/>
          <ac:graphicFrameMkLst>
            <pc:docMk/>
            <pc:sldMk cId="1764482175" sldId="262"/>
            <ac:graphicFrameMk id="11" creationId="{B9345CB2-B46B-4DF0-A9CD-1AFF94B80C0D}"/>
          </ac:graphicFrameMkLst>
        </pc:graphicFrameChg>
      </pc:sldChg>
      <pc:sldChg chg="addSp delSp modSp mod">
        <pc:chgData name="Sebastian Montenegro" userId="269584e4d790753c" providerId="LiveId" clId="{63441157-B834-4A90-B045-EAE28A0812AC}" dt="2020-12-03T17:23:35.997" v="695" actId="14100"/>
        <pc:sldMkLst>
          <pc:docMk/>
          <pc:sldMk cId="2603701392" sldId="263"/>
        </pc:sldMkLst>
        <pc:spChg chg="mod">
          <ac:chgData name="Sebastian Montenegro" userId="269584e4d790753c" providerId="LiveId" clId="{63441157-B834-4A90-B045-EAE28A0812AC}" dt="2020-12-03T16:52:02.415" v="668" actId="1076"/>
          <ac:spMkLst>
            <pc:docMk/>
            <pc:sldMk cId="2603701392" sldId="263"/>
            <ac:spMk id="2" creationId="{24E98FED-14FE-489A-B163-05115E079ACB}"/>
          </ac:spMkLst>
        </pc:spChg>
        <pc:spChg chg="add mod">
          <ac:chgData name="Sebastian Montenegro" userId="269584e4d790753c" providerId="LiveId" clId="{63441157-B834-4A90-B045-EAE28A0812AC}" dt="2020-12-03T17:22:37.482" v="689" actId="14100"/>
          <ac:spMkLst>
            <pc:docMk/>
            <pc:sldMk cId="2603701392" sldId="263"/>
            <ac:spMk id="3" creationId="{FBB1AAEB-05A3-4DBF-8115-AEA44CB4FBB5}"/>
          </ac:spMkLst>
        </pc:spChg>
        <pc:spChg chg="mod">
          <ac:chgData name="Sebastian Montenegro" userId="269584e4d790753c" providerId="LiveId" clId="{63441157-B834-4A90-B045-EAE28A0812AC}" dt="2020-12-03T16:27:39.412" v="633" actId="20577"/>
          <ac:spMkLst>
            <pc:docMk/>
            <pc:sldMk cId="2603701392" sldId="263"/>
            <ac:spMk id="7" creationId="{7EECF2DC-F54E-45F5-BD41-552019D8512A}"/>
          </ac:spMkLst>
        </pc:spChg>
        <pc:spChg chg="add mod">
          <ac:chgData name="Sebastian Montenegro" userId="269584e4d790753c" providerId="LiveId" clId="{63441157-B834-4A90-B045-EAE28A0812AC}" dt="2020-12-03T17:23:12.755" v="692" actId="14100"/>
          <ac:spMkLst>
            <pc:docMk/>
            <pc:sldMk cId="2603701392" sldId="263"/>
            <ac:spMk id="12" creationId="{675F24FE-6896-460C-9522-44FF1097352A}"/>
          </ac:spMkLst>
        </pc:spChg>
        <pc:spChg chg="add mod">
          <ac:chgData name="Sebastian Montenegro" userId="269584e4d790753c" providerId="LiveId" clId="{63441157-B834-4A90-B045-EAE28A0812AC}" dt="2020-12-03T17:23:35.997" v="695" actId="14100"/>
          <ac:spMkLst>
            <pc:docMk/>
            <pc:sldMk cId="2603701392" sldId="263"/>
            <ac:spMk id="13" creationId="{D35A7257-D817-4329-B21D-56EDB9B894FC}"/>
          </ac:spMkLst>
        </pc:spChg>
        <pc:graphicFrameChg chg="del">
          <ac:chgData name="Sebastian Montenegro" userId="269584e4d790753c" providerId="LiveId" clId="{63441157-B834-4A90-B045-EAE28A0812AC}" dt="2020-12-03T16:26:03.800" v="607" actId="478"/>
          <ac:graphicFrameMkLst>
            <pc:docMk/>
            <pc:sldMk cId="2603701392" sldId="263"/>
            <ac:graphicFrameMk id="9" creationId="{F7D5B0EE-25A2-411C-9FBB-D7947F3F5737}"/>
          </ac:graphicFrameMkLst>
        </pc:graphicFrameChg>
        <pc:graphicFrameChg chg="add del mod">
          <ac:chgData name="Sebastian Montenegro" userId="269584e4d790753c" providerId="LiveId" clId="{63441157-B834-4A90-B045-EAE28A0812AC}" dt="2020-12-03T17:18:46.092" v="672" actId="478"/>
          <ac:graphicFrameMkLst>
            <pc:docMk/>
            <pc:sldMk cId="2603701392" sldId="263"/>
            <ac:graphicFrameMk id="10" creationId="{30F047FD-C15D-4299-AFDF-58E0CAE639D0}"/>
          </ac:graphicFrameMkLst>
        </pc:graphicFrameChg>
        <pc:graphicFrameChg chg="add mod">
          <ac:chgData name="Sebastian Montenegro" userId="269584e4d790753c" providerId="LiveId" clId="{63441157-B834-4A90-B045-EAE28A0812AC}" dt="2020-12-03T17:22:20.221" v="686"/>
          <ac:graphicFrameMkLst>
            <pc:docMk/>
            <pc:sldMk cId="2603701392" sldId="263"/>
            <ac:graphicFrameMk id="11" creationId="{30F047FD-C15D-4299-AFDF-58E0CAE639D0}"/>
          </ac:graphicFrameMkLst>
        </pc:graphicFrameChg>
      </pc:sldChg>
      <pc:sldChg chg="delSp del mod">
        <pc:chgData name="Sebastian Montenegro" userId="269584e4d790753c" providerId="LiveId" clId="{63441157-B834-4A90-B045-EAE28A0812AC}" dt="2020-12-04T14:06:39.684" v="776" actId="2696"/>
        <pc:sldMkLst>
          <pc:docMk/>
          <pc:sldMk cId="3469490309" sldId="264"/>
        </pc:sldMkLst>
        <pc:graphicFrameChg chg="del">
          <ac:chgData name="Sebastian Montenegro" userId="269584e4d790753c" providerId="LiveId" clId="{63441157-B834-4A90-B045-EAE28A0812AC}" dt="2020-12-03T17:25:18.711" v="696" actId="478"/>
          <ac:graphicFrameMkLst>
            <pc:docMk/>
            <pc:sldMk cId="3469490309" sldId="264"/>
            <ac:graphicFrameMk id="11" creationId="{B9345CB2-B46B-4DF0-A9CD-1AFF94B80C0D}"/>
          </ac:graphicFrameMkLst>
        </pc:graphicFrameChg>
      </pc:sldChg>
      <pc:sldChg chg="addSp modSp mod">
        <pc:chgData name="Sebastian Montenegro" userId="269584e4d790753c" providerId="LiveId" clId="{63441157-B834-4A90-B045-EAE28A0812AC}" dt="2020-12-04T19:18:02.435" v="879" actId="20577"/>
        <pc:sldMkLst>
          <pc:docMk/>
          <pc:sldMk cId="3829069996" sldId="264"/>
        </pc:sldMkLst>
        <pc:spChg chg="mod">
          <ac:chgData name="Sebastian Montenegro" userId="269584e4d790753c" providerId="LiveId" clId="{63441157-B834-4A90-B045-EAE28A0812AC}" dt="2020-12-04T19:15:04.839" v="850" actId="6549"/>
          <ac:spMkLst>
            <pc:docMk/>
            <pc:sldMk cId="3829069996" sldId="264"/>
            <ac:spMk id="2" creationId="{24E98FED-14FE-489A-B163-05115E079ACB}"/>
          </ac:spMkLst>
        </pc:spChg>
        <pc:spChg chg="mod">
          <ac:chgData name="Sebastian Montenegro" userId="269584e4d790753c" providerId="LiveId" clId="{63441157-B834-4A90-B045-EAE28A0812AC}" dt="2020-12-04T19:18:02.435" v="879" actId="20577"/>
          <ac:spMkLst>
            <pc:docMk/>
            <pc:sldMk cId="3829069996" sldId="264"/>
            <ac:spMk id="7" creationId="{7EECF2DC-F54E-45F5-BD41-552019D8512A}"/>
          </ac:spMkLst>
        </pc:spChg>
        <pc:graphicFrameChg chg="add mod">
          <ac:chgData name="Sebastian Montenegro" userId="269584e4d790753c" providerId="LiveId" clId="{63441157-B834-4A90-B045-EAE28A0812AC}" dt="2020-12-04T19:17:13.620" v="853"/>
          <ac:graphicFrameMkLst>
            <pc:docMk/>
            <pc:sldMk cId="3829069996" sldId="264"/>
            <ac:graphicFrameMk id="8" creationId="{17786A32-93AF-496C-99C1-B27034C65ECB}"/>
          </ac:graphicFrameMkLst>
        </pc:graphicFrameChg>
        <pc:graphicFrameChg chg="add mod">
          <ac:chgData name="Sebastian Montenegro" userId="269584e4d790753c" providerId="LiveId" clId="{63441157-B834-4A90-B045-EAE28A0812AC}" dt="2020-12-04T19:17:29.743" v="858" actId="14100"/>
          <ac:graphicFrameMkLst>
            <pc:docMk/>
            <pc:sldMk cId="3829069996" sldId="264"/>
            <ac:graphicFrameMk id="9" creationId="{17786A32-93AF-496C-99C1-B27034C65ECB}"/>
          </ac:graphicFrameMkLst>
        </pc:graphicFrameChg>
      </pc:sldChg>
      <pc:sldChg chg="modSp del mod">
        <pc:chgData name="Sebastian Montenegro" userId="269584e4d790753c" providerId="LiveId" clId="{63441157-B834-4A90-B045-EAE28A0812AC}" dt="2020-12-04T14:06:39.684" v="776" actId="2696"/>
        <pc:sldMkLst>
          <pc:docMk/>
          <pc:sldMk cId="2519638368" sldId="265"/>
        </pc:sldMkLst>
        <pc:spChg chg="mod">
          <ac:chgData name="Sebastian Montenegro" userId="269584e4d790753c" providerId="LiveId" clId="{63441157-B834-4A90-B045-EAE28A0812AC}" dt="2020-12-03T17:58:16.742" v="770" actId="1076"/>
          <ac:spMkLst>
            <pc:docMk/>
            <pc:sldMk cId="2519638368" sldId="265"/>
            <ac:spMk id="7" creationId="{7EECF2DC-F54E-45F5-BD41-552019D8512A}"/>
          </ac:spMkLst>
        </pc:spChg>
      </pc:sldChg>
      <pc:sldChg chg="addSp delSp modSp mod addCm delCm">
        <pc:chgData name="Sebastian Montenegro" userId="269584e4d790753c" providerId="LiveId" clId="{63441157-B834-4A90-B045-EAE28A0812AC}" dt="2020-12-04T19:38:22.721" v="941" actId="1592"/>
        <pc:sldMkLst>
          <pc:docMk/>
          <pc:sldMk cId="2453999430" sldId="266"/>
        </pc:sldMkLst>
        <pc:spChg chg="mod">
          <ac:chgData name="Sebastian Montenegro" userId="269584e4d790753c" providerId="LiveId" clId="{63441157-B834-4A90-B045-EAE28A0812AC}" dt="2020-12-04T19:30:33.910" v="894" actId="20577"/>
          <ac:spMkLst>
            <pc:docMk/>
            <pc:sldMk cId="2453999430" sldId="266"/>
            <ac:spMk id="2" creationId="{24E98FED-14FE-489A-B163-05115E079ACB}"/>
          </ac:spMkLst>
        </pc:spChg>
        <pc:spChg chg="mod">
          <ac:chgData name="Sebastian Montenegro" userId="269584e4d790753c" providerId="LiveId" clId="{63441157-B834-4A90-B045-EAE28A0812AC}" dt="2020-12-04T19:31:37.730" v="934" actId="20577"/>
          <ac:spMkLst>
            <pc:docMk/>
            <pc:sldMk cId="2453999430" sldId="266"/>
            <ac:spMk id="7" creationId="{7EECF2DC-F54E-45F5-BD41-552019D8512A}"/>
          </ac:spMkLst>
        </pc:spChg>
        <pc:graphicFrameChg chg="del">
          <ac:chgData name="Sebastian Montenegro" userId="269584e4d790753c" providerId="LiveId" clId="{63441157-B834-4A90-B045-EAE28A0812AC}" dt="2020-12-04T19:30:26.938" v="880" actId="478"/>
          <ac:graphicFrameMkLst>
            <pc:docMk/>
            <pc:sldMk cId="2453999430" sldId="266"/>
            <ac:graphicFrameMk id="9" creationId="{17786A32-93AF-496C-99C1-B27034C65ECB}"/>
          </ac:graphicFrameMkLst>
        </pc:graphicFrameChg>
        <pc:graphicFrameChg chg="add mod">
          <ac:chgData name="Sebastian Montenegro" userId="269584e4d790753c" providerId="LiveId" clId="{63441157-B834-4A90-B045-EAE28A0812AC}" dt="2020-12-04T19:37:50.545" v="939" actId="14100"/>
          <ac:graphicFrameMkLst>
            <pc:docMk/>
            <pc:sldMk cId="2453999430" sldId="266"/>
            <ac:graphicFrameMk id="10" creationId="{F256A178-84B9-4654-9C20-57C8DAF50C10}"/>
          </ac:graphicFrameMkLst>
        </pc:graphicFrameChg>
      </pc:sldChg>
      <pc:sldChg chg="addSp delSp modSp mod">
        <pc:chgData name="Sebastian Montenegro" userId="269584e4d790753c" providerId="LiveId" clId="{63441157-B834-4A90-B045-EAE28A0812AC}" dt="2020-12-04T19:57:23.676" v="1103" actId="20577"/>
        <pc:sldMkLst>
          <pc:docMk/>
          <pc:sldMk cId="3739741174" sldId="267"/>
        </pc:sldMkLst>
        <pc:spChg chg="mod">
          <ac:chgData name="Sebastian Montenegro" userId="269584e4d790753c" providerId="LiveId" clId="{63441157-B834-4A90-B045-EAE28A0812AC}" dt="2020-12-04T19:57:01.345" v="1087" actId="1076"/>
          <ac:spMkLst>
            <pc:docMk/>
            <pc:sldMk cId="3739741174" sldId="267"/>
            <ac:spMk id="2" creationId="{24E98FED-14FE-489A-B163-05115E079ACB}"/>
          </ac:spMkLst>
        </pc:spChg>
        <pc:spChg chg="mod">
          <ac:chgData name="Sebastian Montenegro" userId="269584e4d790753c" providerId="LiveId" clId="{63441157-B834-4A90-B045-EAE28A0812AC}" dt="2020-12-04T19:57:23.676" v="1103" actId="20577"/>
          <ac:spMkLst>
            <pc:docMk/>
            <pc:sldMk cId="3739741174" sldId="267"/>
            <ac:spMk id="7" creationId="{7EECF2DC-F54E-45F5-BD41-552019D8512A}"/>
          </ac:spMkLst>
        </pc:spChg>
        <pc:graphicFrameChg chg="add mod">
          <ac:chgData name="Sebastian Montenegro" userId="269584e4d790753c" providerId="LiveId" clId="{63441157-B834-4A90-B045-EAE28A0812AC}" dt="2020-12-04T19:56:54.336" v="1086" actId="207"/>
          <ac:graphicFrameMkLst>
            <pc:docMk/>
            <pc:sldMk cId="3739741174" sldId="267"/>
            <ac:graphicFrameMk id="9" creationId="{668F900B-176B-4162-A85F-D8541CDF11CA}"/>
          </ac:graphicFrameMkLst>
        </pc:graphicFrameChg>
        <pc:graphicFrameChg chg="del">
          <ac:chgData name="Sebastian Montenegro" userId="269584e4d790753c" providerId="LiveId" clId="{63441157-B834-4A90-B045-EAE28A0812AC}" dt="2020-12-04T19:39:01.500" v="942" actId="478"/>
          <ac:graphicFrameMkLst>
            <pc:docMk/>
            <pc:sldMk cId="3739741174" sldId="267"/>
            <ac:graphicFrameMk id="10" creationId="{F256A178-84B9-4654-9C20-57C8DAF50C1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'Rat% diario'!$J$2</c:f>
              <c:strCache>
                <c:ptCount val="1"/>
                <c:pt idx="0">
                  <c:v>Diurno</c:v>
                </c:pt>
              </c:strCache>
            </c:strRef>
          </c:tx>
          <c:spPr>
            <a:ln w="28575" cap="rnd">
              <a:solidFill>
                <a:srgbClr val="942887"/>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diario'!$I$3:$I$14</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'Rat% diario'!$J$3:$J$14</c:f>
              <c:numCache>
                <c:formatCode>General</c:formatCode>
                <c:ptCount val="12"/>
                <c:pt idx="0">
                  <c:v>22.4</c:v>
                </c:pt>
                <c:pt idx="1">
                  <c:v>21.4</c:v>
                </c:pt>
                <c:pt idx="2">
                  <c:v>19.899999999999999</c:v>
                </c:pt>
                <c:pt idx="3">
                  <c:v>24.3</c:v>
                </c:pt>
                <c:pt idx="4">
                  <c:v>23.3</c:v>
                </c:pt>
                <c:pt idx="5">
                  <c:v>24.6</c:v>
                </c:pt>
                <c:pt idx="6">
                  <c:v>29.8</c:v>
                </c:pt>
                <c:pt idx="7">
                  <c:v>22.3</c:v>
                </c:pt>
                <c:pt idx="8">
                  <c:v>20.6</c:v>
                </c:pt>
                <c:pt idx="9">
                  <c:v>21</c:v>
                </c:pt>
                <c:pt idx="10">
                  <c:v>26.4</c:v>
                </c:pt>
                <c:pt idx="11">
                  <c:v>21.8</c:v>
                </c:pt>
              </c:numCache>
            </c:numRef>
          </c:val>
          <c:smooth val="0"/>
          <c:extLst>
            <c:ext xmlns:c16="http://schemas.microsoft.com/office/drawing/2014/chart" uri="{C3380CC4-5D6E-409C-BE32-E72D297353CC}">
              <c16:uniqueId val="{00000000-6664-4E3C-A058-5E22A10D2007}"/>
            </c:ext>
          </c:extLst>
        </c:ser>
        <c:ser>
          <c:idx val="1"/>
          <c:order val="1"/>
          <c:tx>
            <c:strRef>
              <c:f>'Rat% diario'!$K$2</c:f>
              <c:strCache>
                <c:ptCount val="1"/>
                <c:pt idx="0">
                  <c:v>Prime</c:v>
                </c:pt>
              </c:strCache>
            </c:strRef>
          </c:tx>
          <c:spPr>
            <a:ln w="28575" cap="rnd">
              <a:solidFill>
                <a:srgbClr val="FF4400"/>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diario'!$I$3:$I$14</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'Rat% diario'!$K$3:$K$14</c:f>
              <c:numCache>
                <c:formatCode>General</c:formatCode>
                <c:ptCount val="12"/>
                <c:pt idx="0">
                  <c:v>33.9</c:v>
                </c:pt>
                <c:pt idx="1">
                  <c:v>27.5</c:v>
                </c:pt>
                <c:pt idx="2">
                  <c:v>29.5</c:v>
                </c:pt>
                <c:pt idx="3">
                  <c:v>40.1</c:v>
                </c:pt>
                <c:pt idx="4">
                  <c:v>37.4</c:v>
                </c:pt>
                <c:pt idx="5">
                  <c:v>38.700000000000003</c:v>
                </c:pt>
                <c:pt idx="6">
                  <c:v>38</c:v>
                </c:pt>
                <c:pt idx="7">
                  <c:v>36.1</c:v>
                </c:pt>
                <c:pt idx="8">
                  <c:v>29.1</c:v>
                </c:pt>
                <c:pt idx="9">
                  <c:v>34.4</c:v>
                </c:pt>
                <c:pt idx="10">
                  <c:v>38.799999999999997</c:v>
                </c:pt>
                <c:pt idx="11">
                  <c:v>38.299999999999997</c:v>
                </c:pt>
              </c:numCache>
            </c:numRef>
          </c:val>
          <c:smooth val="0"/>
          <c:extLst>
            <c:ext xmlns:c16="http://schemas.microsoft.com/office/drawing/2014/chart" uri="{C3380CC4-5D6E-409C-BE32-E72D297353CC}">
              <c16:uniqueId val="{00000001-6664-4E3C-A058-5E22A10D2007}"/>
            </c:ext>
          </c:extLst>
        </c:ser>
        <c:ser>
          <c:idx val="2"/>
          <c:order val="2"/>
          <c:tx>
            <c:strRef>
              <c:f>'Rat% diario'!$L$2</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diario'!$I$3:$I$14</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'Rat% diario'!$L$3:$L$14</c:f>
              <c:numCache>
                <c:formatCode>General</c:formatCode>
                <c:ptCount val="12"/>
                <c:pt idx="0">
                  <c:v>27.9</c:v>
                </c:pt>
                <c:pt idx="1">
                  <c:v>24.3</c:v>
                </c:pt>
                <c:pt idx="2">
                  <c:v>24.5</c:v>
                </c:pt>
                <c:pt idx="3">
                  <c:v>32.4</c:v>
                </c:pt>
                <c:pt idx="4">
                  <c:v>30.5</c:v>
                </c:pt>
                <c:pt idx="5">
                  <c:v>31.9</c:v>
                </c:pt>
                <c:pt idx="6">
                  <c:v>33.9</c:v>
                </c:pt>
                <c:pt idx="7">
                  <c:v>29.2</c:v>
                </c:pt>
                <c:pt idx="8">
                  <c:v>24.8</c:v>
                </c:pt>
                <c:pt idx="9">
                  <c:v>27.7</c:v>
                </c:pt>
                <c:pt idx="10">
                  <c:v>32.6</c:v>
                </c:pt>
                <c:pt idx="11">
                  <c:v>30.1</c:v>
                </c:pt>
              </c:numCache>
            </c:numRef>
          </c:val>
          <c:smooth val="0"/>
          <c:extLst>
            <c:ext xmlns:c16="http://schemas.microsoft.com/office/drawing/2014/chart" uri="{C3380CC4-5D6E-409C-BE32-E72D297353CC}">
              <c16:uniqueId val="{00000002-6664-4E3C-A058-5E22A10D2007}"/>
            </c:ext>
          </c:extLst>
        </c:ser>
        <c:dLbls>
          <c:showLegendKey val="0"/>
          <c:showVal val="0"/>
          <c:showCatName val="0"/>
          <c:showSerName val="0"/>
          <c:showPercent val="0"/>
          <c:showBubbleSize val="0"/>
        </c:dLbls>
        <c:smooth val="0"/>
        <c:axId val="1267172288"/>
        <c:axId val="1267173120"/>
      </c:lineChart>
      <c:dateAx>
        <c:axId val="126717228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267173120"/>
        <c:crosses val="autoZero"/>
        <c:auto val="1"/>
        <c:lblOffset val="100"/>
        <c:baseTimeUnit val="days"/>
      </c:dateAx>
      <c:valAx>
        <c:axId val="126717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267172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1050"/>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'Rat% diario'!$C$2</c:f>
              <c:strCache>
                <c:ptCount val="1"/>
                <c:pt idx="0">
                  <c:v>Diurno</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diario'!$B$3:$B$14</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'Rat% diario'!$C$3:$C$14</c:f>
              <c:numCache>
                <c:formatCode>General</c:formatCode>
                <c:ptCount val="12"/>
                <c:pt idx="0">
                  <c:v>8.6999999999999993</c:v>
                </c:pt>
                <c:pt idx="1">
                  <c:v>8.6</c:v>
                </c:pt>
                <c:pt idx="2">
                  <c:v>7.4</c:v>
                </c:pt>
                <c:pt idx="3">
                  <c:v>10</c:v>
                </c:pt>
                <c:pt idx="4">
                  <c:v>9.1999999999999993</c:v>
                </c:pt>
                <c:pt idx="5">
                  <c:v>9.5</c:v>
                </c:pt>
                <c:pt idx="6">
                  <c:v>11.3</c:v>
                </c:pt>
                <c:pt idx="7">
                  <c:v>8.8000000000000007</c:v>
                </c:pt>
                <c:pt idx="8">
                  <c:v>8.5</c:v>
                </c:pt>
                <c:pt idx="9">
                  <c:v>9</c:v>
                </c:pt>
                <c:pt idx="10">
                  <c:v>10.5</c:v>
                </c:pt>
                <c:pt idx="11">
                  <c:v>8.4</c:v>
                </c:pt>
              </c:numCache>
            </c:numRef>
          </c:val>
          <c:smooth val="0"/>
          <c:extLst>
            <c:ext xmlns:c16="http://schemas.microsoft.com/office/drawing/2014/chart" uri="{C3380CC4-5D6E-409C-BE32-E72D297353CC}">
              <c16:uniqueId val="{00000000-8557-4D0C-95C2-25D2415A69CA}"/>
            </c:ext>
          </c:extLst>
        </c:ser>
        <c:ser>
          <c:idx val="1"/>
          <c:order val="1"/>
          <c:tx>
            <c:strRef>
              <c:f>'Rat% diario'!$D$2</c:f>
              <c:strCache>
                <c:ptCount val="1"/>
                <c:pt idx="0">
                  <c:v>Prime</c:v>
                </c:pt>
              </c:strCache>
            </c:strRef>
          </c:tx>
          <c:spPr>
            <a:ln w="28575" cap="rnd">
              <a:solidFill>
                <a:srgbClr val="FF4400"/>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diario'!$B$3:$B$14</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'Rat% diario'!$D$3:$D$14</c:f>
              <c:numCache>
                <c:formatCode>General</c:formatCode>
                <c:ptCount val="12"/>
                <c:pt idx="0">
                  <c:v>13.5</c:v>
                </c:pt>
                <c:pt idx="1">
                  <c:v>11.2</c:v>
                </c:pt>
                <c:pt idx="2">
                  <c:v>11.5</c:v>
                </c:pt>
                <c:pt idx="3">
                  <c:v>16.2</c:v>
                </c:pt>
                <c:pt idx="4">
                  <c:v>16.399999999999999</c:v>
                </c:pt>
                <c:pt idx="5">
                  <c:v>15.4</c:v>
                </c:pt>
                <c:pt idx="6">
                  <c:v>16.3</c:v>
                </c:pt>
                <c:pt idx="7">
                  <c:v>14.1</c:v>
                </c:pt>
                <c:pt idx="8">
                  <c:v>11.5</c:v>
                </c:pt>
                <c:pt idx="9">
                  <c:v>14.5</c:v>
                </c:pt>
                <c:pt idx="10">
                  <c:v>15.5</c:v>
                </c:pt>
                <c:pt idx="11">
                  <c:v>15.4</c:v>
                </c:pt>
              </c:numCache>
            </c:numRef>
          </c:val>
          <c:smooth val="0"/>
          <c:extLst>
            <c:ext xmlns:c16="http://schemas.microsoft.com/office/drawing/2014/chart" uri="{C3380CC4-5D6E-409C-BE32-E72D297353CC}">
              <c16:uniqueId val="{00000001-8557-4D0C-95C2-25D2415A69CA}"/>
            </c:ext>
          </c:extLst>
        </c:ser>
        <c:ser>
          <c:idx val="2"/>
          <c:order val="2"/>
          <c:tx>
            <c:strRef>
              <c:f>'Rat% diario'!$E$2</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'Rat% diario'!$B$3:$B$14</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'Rat% diario'!$E$3:$E$14</c:f>
              <c:numCache>
                <c:formatCode>General</c:formatCode>
                <c:ptCount val="12"/>
                <c:pt idx="0">
                  <c:v>11</c:v>
                </c:pt>
                <c:pt idx="1">
                  <c:v>9.8000000000000007</c:v>
                </c:pt>
                <c:pt idx="2">
                  <c:v>9.4</c:v>
                </c:pt>
                <c:pt idx="3">
                  <c:v>13.2</c:v>
                </c:pt>
                <c:pt idx="4">
                  <c:v>12.9</c:v>
                </c:pt>
                <c:pt idx="5">
                  <c:v>12.6</c:v>
                </c:pt>
                <c:pt idx="6">
                  <c:v>13.8</c:v>
                </c:pt>
                <c:pt idx="7">
                  <c:v>11.4</c:v>
                </c:pt>
                <c:pt idx="8">
                  <c:v>10</c:v>
                </c:pt>
                <c:pt idx="9">
                  <c:v>11.7</c:v>
                </c:pt>
                <c:pt idx="10">
                  <c:v>13</c:v>
                </c:pt>
                <c:pt idx="11">
                  <c:v>11.9</c:v>
                </c:pt>
              </c:numCache>
            </c:numRef>
          </c:val>
          <c:smooth val="0"/>
          <c:extLst>
            <c:ext xmlns:c16="http://schemas.microsoft.com/office/drawing/2014/chart" uri="{C3380CC4-5D6E-409C-BE32-E72D297353CC}">
              <c16:uniqueId val="{00000002-8557-4D0C-95C2-25D2415A69CA}"/>
            </c:ext>
          </c:extLst>
        </c:ser>
        <c:dLbls>
          <c:showLegendKey val="0"/>
          <c:showVal val="0"/>
          <c:showCatName val="0"/>
          <c:showSerName val="0"/>
          <c:showPercent val="0"/>
          <c:showBubbleSize val="0"/>
        </c:dLbls>
        <c:smooth val="0"/>
        <c:axId val="1156283344"/>
        <c:axId val="1156282512"/>
      </c:lineChart>
      <c:dateAx>
        <c:axId val="11562833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156282512"/>
        <c:crosses val="autoZero"/>
        <c:auto val="1"/>
        <c:lblOffset val="100"/>
        <c:baseTimeUnit val="days"/>
      </c:dateAx>
      <c:valAx>
        <c:axId val="1156282512"/>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156283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1050"/>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'Fid% diario'!$B$2</c:f>
              <c:strCache>
                <c:ptCount val="1"/>
                <c:pt idx="0">
                  <c:v>Diurno</c:v>
                </c:pt>
              </c:strCache>
            </c:strRef>
          </c:tx>
          <c:spPr>
            <a:ln w="28575" cap="rnd">
              <a:solidFill>
                <a:srgbClr val="942887"/>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'Fid% diario'!$A$3:$A$14</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'Fid% diario'!$B$3:$B$14</c:f>
              <c:numCache>
                <c:formatCode>General</c:formatCode>
                <c:ptCount val="12"/>
                <c:pt idx="0">
                  <c:v>80.900000000000006</c:v>
                </c:pt>
                <c:pt idx="1">
                  <c:v>78.099999999999994</c:v>
                </c:pt>
                <c:pt idx="2">
                  <c:v>72.900000000000006</c:v>
                </c:pt>
                <c:pt idx="3">
                  <c:v>80.2</c:v>
                </c:pt>
                <c:pt idx="4">
                  <c:v>82.8</c:v>
                </c:pt>
                <c:pt idx="5">
                  <c:v>74.3</c:v>
                </c:pt>
                <c:pt idx="6">
                  <c:v>76.099999999999994</c:v>
                </c:pt>
                <c:pt idx="7">
                  <c:v>76.3</c:v>
                </c:pt>
                <c:pt idx="8">
                  <c:v>80.5</c:v>
                </c:pt>
                <c:pt idx="9">
                  <c:v>78.400000000000006</c:v>
                </c:pt>
                <c:pt idx="10">
                  <c:v>79.3</c:v>
                </c:pt>
                <c:pt idx="11">
                  <c:v>78.900000000000006</c:v>
                </c:pt>
              </c:numCache>
            </c:numRef>
          </c:val>
          <c:smooth val="0"/>
          <c:extLst>
            <c:ext xmlns:c16="http://schemas.microsoft.com/office/drawing/2014/chart" uri="{C3380CC4-5D6E-409C-BE32-E72D297353CC}">
              <c16:uniqueId val="{00000000-BBE8-4165-966E-043276C2238C}"/>
            </c:ext>
          </c:extLst>
        </c:ser>
        <c:ser>
          <c:idx val="1"/>
          <c:order val="1"/>
          <c:tx>
            <c:strRef>
              <c:f>'Fid% diario'!$C$2</c:f>
              <c:strCache>
                <c:ptCount val="1"/>
                <c:pt idx="0">
                  <c:v>Prime</c:v>
                </c:pt>
              </c:strCache>
            </c:strRef>
          </c:tx>
          <c:spPr>
            <a:ln w="28575" cap="rnd">
              <a:solidFill>
                <a:srgbClr val="FF44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'Fid% diario'!$A$3:$A$14</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'Fid% diario'!$C$3:$C$14</c:f>
              <c:numCache>
                <c:formatCode>General</c:formatCode>
                <c:ptCount val="12"/>
                <c:pt idx="0">
                  <c:v>79.5</c:v>
                </c:pt>
                <c:pt idx="1">
                  <c:v>77.3</c:v>
                </c:pt>
                <c:pt idx="2">
                  <c:v>74.7</c:v>
                </c:pt>
                <c:pt idx="3">
                  <c:v>74.5</c:v>
                </c:pt>
                <c:pt idx="4">
                  <c:v>73.599999999999994</c:v>
                </c:pt>
                <c:pt idx="5">
                  <c:v>73.2</c:v>
                </c:pt>
                <c:pt idx="6">
                  <c:v>73</c:v>
                </c:pt>
                <c:pt idx="7">
                  <c:v>72.8</c:v>
                </c:pt>
                <c:pt idx="8">
                  <c:v>71.099999999999994</c:v>
                </c:pt>
                <c:pt idx="9">
                  <c:v>71.8</c:v>
                </c:pt>
                <c:pt idx="10">
                  <c:v>69.2</c:v>
                </c:pt>
                <c:pt idx="11">
                  <c:v>74.7</c:v>
                </c:pt>
              </c:numCache>
            </c:numRef>
          </c:val>
          <c:smooth val="0"/>
          <c:extLst>
            <c:ext xmlns:c16="http://schemas.microsoft.com/office/drawing/2014/chart" uri="{C3380CC4-5D6E-409C-BE32-E72D297353CC}">
              <c16:uniqueId val="{00000001-BBE8-4165-966E-043276C2238C}"/>
            </c:ext>
          </c:extLst>
        </c:ser>
        <c:dLbls>
          <c:showLegendKey val="0"/>
          <c:showVal val="0"/>
          <c:showCatName val="0"/>
          <c:showSerName val="0"/>
          <c:showPercent val="0"/>
          <c:showBubbleSize val="0"/>
        </c:dLbls>
        <c:smooth val="0"/>
        <c:axId val="392254448"/>
        <c:axId val="392256112"/>
      </c:lineChart>
      <c:dateAx>
        <c:axId val="39225444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2256112"/>
        <c:crosses val="autoZero"/>
        <c:auto val="1"/>
        <c:lblOffset val="100"/>
        <c:baseTimeUnit val="days"/>
      </c:dateAx>
      <c:valAx>
        <c:axId val="3922561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22544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2258254522493"/>
          <c:y val="0.15682925051035287"/>
          <c:w val="0.83648322236201622"/>
          <c:h val="0.59222951297754445"/>
        </c:manualLayout>
      </c:layout>
      <c:lineChart>
        <c:grouping val="standard"/>
        <c:varyColors val="0"/>
        <c:ser>
          <c:idx val="0"/>
          <c:order val="0"/>
          <c:tx>
            <c:strRef>
              <c:f>'Reach# diario'!$B$3</c:f>
              <c:strCache>
                <c:ptCount val="1"/>
                <c:pt idx="0">
                  <c:v>Diurno</c:v>
                </c:pt>
              </c:strCache>
            </c:strRef>
          </c:tx>
          <c:spPr>
            <a:ln w="28575" cap="rnd">
              <a:solidFill>
                <a:srgbClr val="7030A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B-EF79-460D-BF18-70CABB8C9521}"/>
                </c:ext>
              </c:extLst>
            </c:dLbl>
            <c:dLbl>
              <c:idx val="1"/>
              <c:delete val="1"/>
              <c:extLst>
                <c:ext xmlns:c15="http://schemas.microsoft.com/office/drawing/2012/chart" uri="{CE6537A1-D6FC-4f65-9D91-7224C49458BB}"/>
                <c:ext xmlns:c16="http://schemas.microsoft.com/office/drawing/2014/chart" uri="{C3380CC4-5D6E-409C-BE32-E72D297353CC}">
                  <c16:uniqueId val="{0000000C-EF79-460D-BF18-70CABB8C9521}"/>
                </c:ext>
              </c:extLst>
            </c:dLbl>
            <c:dLbl>
              <c:idx val="2"/>
              <c:delete val="1"/>
              <c:extLst>
                <c:ext xmlns:c15="http://schemas.microsoft.com/office/drawing/2012/chart" uri="{CE6537A1-D6FC-4f65-9D91-7224C49458BB}"/>
                <c:ext xmlns:c16="http://schemas.microsoft.com/office/drawing/2014/chart" uri="{C3380CC4-5D6E-409C-BE32-E72D297353CC}">
                  <c16:uniqueId val="{0000000D-EF79-460D-BF18-70CABB8C9521}"/>
                </c:ext>
              </c:extLst>
            </c:dLbl>
            <c:dLbl>
              <c:idx val="3"/>
              <c:delete val="1"/>
              <c:extLst>
                <c:ext xmlns:c15="http://schemas.microsoft.com/office/drawing/2012/chart" uri="{CE6537A1-D6FC-4f65-9D91-7224C49458BB}"/>
                <c:ext xmlns:c16="http://schemas.microsoft.com/office/drawing/2014/chart" uri="{C3380CC4-5D6E-409C-BE32-E72D297353CC}">
                  <c16:uniqueId val="{0000000E-EF79-460D-BF18-70CABB8C9521}"/>
                </c:ext>
              </c:extLst>
            </c:dLbl>
            <c:dLbl>
              <c:idx val="4"/>
              <c:delete val="1"/>
              <c:extLst>
                <c:ext xmlns:c15="http://schemas.microsoft.com/office/drawing/2012/chart" uri="{CE6537A1-D6FC-4f65-9D91-7224C49458BB}"/>
                <c:ext xmlns:c16="http://schemas.microsoft.com/office/drawing/2014/chart" uri="{C3380CC4-5D6E-409C-BE32-E72D297353CC}">
                  <c16:uniqueId val="{0000000F-EF79-460D-BF18-70CABB8C9521}"/>
                </c:ext>
              </c:extLst>
            </c:dLbl>
            <c:dLbl>
              <c:idx val="5"/>
              <c:layout>
                <c:manualLayout>
                  <c:x val="-6.3985637342908436E-2"/>
                  <c:y val="-2.3148148148148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F79-460D-BF18-70CABB8C9521}"/>
                </c:ext>
              </c:extLst>
            </c:dLbl>
            <c:dLbl>
              <c:idx val="6"/>
              <c:delete val="1"/>
              <c:extLst>
                <c:ext xmlns:c15="http://schemas.microsoft.com/office/drawing/2012/chart" uri="{CE6537A1-D6FC-4f65-9D91-7224C49458BB}"/>
                <c:ext xmlns:c16="http://schemas.microsoft.com/office/drawing/2014/chart" uri="{C3380CC4-5D6E-409C-BE32-E72D297353CC}">
                  <c16:uniqueId val="{00000011-EF79-460D-BF18-70CABB8C9521}"/>
                </c:ext>
              </c:extLst>
            </c:dLbl>
            <c:dLbl>
              <c:idx val="7"/>
              <c:delete val="1"/>
              <c:extLst>
                <c:ext xmlns:c15="http://schemas.microsoft.com/office/drawing/2012/chart" uri="{CE6537A1-D6FC-4f65-9D91-7224C49458BB}"/>
                <c:ext xmlns:c16="http://schemas.microsoft.com/office/drawing/2014/chart" uri="{C3380CC4-5D6E-409C-BE32-E72D297353CC}">
                  <c16:uniqueId val="{00000012-EF79-460D-BF18-70CABB8C9521}"/>
                </c:ext>
              </c:extLst>
            </c:dLbl>
            <c:dLbl>
              <c:idx val="8"/>
              <c:delete val="1"/>
              <c:extLst>
                <c:ext xmlns:c15="http://schemas.microsoft.com/office/drawing/2012/chart" uri="{CE6537A1-D6FC-4f65-9D91-7224C49458BB}"/>
                <c:ext xmlns:c16="http://schemas.microsoft.com/office/drawing/2014/chart" uri="{C3380CC4-5D6E-409C-BE32-E72D297353CC}">
                  <c16:uniqueId val="{00000013-EF79-460D-BF18-70CABB8C9521}"/>
                </c:ext>
              </c:extLst>
            </c:dLbl>
            <c:dLbl>
              <c:idx val="9"/>
              <c:layout>
                <c:manualLayout>
                  <c:x val="-5.8624049911175827E-2"/>
                  <c:y val="4.166684893554963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0535680161160191"/>
                      <c:h val="6.4745552639253412E-2"/>
                    </c:manualLayout>
                  </c15:layout>
                </c:ext>
                <c:ext xmlns:c16="http://schemas.microsoft.com/office/drawing/2014/chart" uri="{C3380CC4-5D6E-409C-BE32-E72D297353CC}">
                  <c16:uniqueId val="{00000015-EF79-460D-BF18-70CABB8C9521}"/>
                </c:ext>
              </c:extLst>
            </c:dLbl>
            <c:dLbl>
              <c:idx val="10"/>
              <c:layout>
                <c:manualLayout>
                  <c:x val="-1.757163657953887E-2"/>
                  <c:y val="4.629629629629544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F79-460D-BF18-70CABB8C9521}"/>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'Reach# diario'!$A$4:$A$15</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'Reach# diario'!$B$4:$B$15</c:f>
              <c:numCache>
                <c:formatCode>#,##0</c:formatCode>
                <c:ptCount val="12"/>
                <c:pt idx="0">
                  <c:v>838700</c:v>
                </c:pt>
                <c:pt idx="1">
                  <c:v>857800</c:v>
                </c:pt>
                <c:pt idx="2">
                  <c:v>795300</c:v>
                </c:pt>
                <c:pt idx="3">
                  <c:v>971000</c:v>
                </c:pt>
                <c:pt idx="4">
                  <c:v>866700</c:v>
                </c:pt>
                <c:pt idx="5">
                  <c:v>1001800</c:v>
                </c:pt>
                <c:pt idx="6">
                  <c:v>951300</c:v>
                </c:pt>
                <c:pt idx="7">
                  <c:v>901600</c:v>
                </c:pt>
                <c:pt idx="8">
                  <c:v>826100</c:v>
                </c:pt>
                <c:pt idx="9">
                  <c:v>894200</c:v>
                </c:pt>
                <c:pt idx="10">
                  <c:v>1101200</c:v>
                </c:pt>
                <c:pt idx="11">
                  <c:v>832000</c:v>
                </c:pt>
              </c:numCache>
            </c:numRef>
          </c:val>
          <c:smooth val="0"/>
          <c:extLst>
            <c:ext xmlns:c16="http://schemas.microsoft.com/office/drawing/2014/chart" uri="{C3380CC4-5D6E-409C-BE32-E72D297353CC}">
              <c16:uniqueId val="{00000000-EF79-460D-BF18-70CABB8C9521}"/>
            </c:ext>
          </c:extLst>
        </c:ser>
        <c:ser>
          <c:idx val="1"/>
          <c:order val="1"/>
          <c:tx>
            <c:strRef>
              <c:f>'Reach# diario'!$C$3</c:f>
              <c:strCache>
                <c:ptCount val="1"/>
                <c:pt idx="0">
                  <c:v>Prime</c:v>
                </c:pt>
              </c:strCache>
            </c:strRef>
          </c:tx>
          <c:spPr>
            <a:ln w="28575" cap="rnd">
              <a:solidFill>
                <a:srgbClr val="FF44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EF79-460D-BF18-70CABB8C9521}"/>
                </c:ext>
              </c:extLst>
            </c:dLbl>
            <c:dLbl>
              <c:idx val="1"/>
              <c:delete val="1"/>
              <c:extLst>
                <c:ext xmlns:c15="http://schemas.microsoft.com/office/drawing/2012/chart" uri="{CE6537A1-D6FC-4f65-9D91-7224C49458BB}"/>
                <c:ext xmlns:c16="http://schemas.microsoft.com/office/drawing/2014/chart" uri="{C3380CC4-5D6E-409C-BE32-E72D297353CC}">
                  <c16:uniqueId val="{00000003-EF79-460D-BF18-70CABB8C9521}"/>
                </c:ext>
              </c:extLst>
            </c:dLbl>
            <c:dLbl>
              <c:idx val="2"/>
              <c:delete val="1"/>
              <c:extLst>
                <c:ext xmlns:c15="http://schemas.microsoft.com/office/drawing/2012/chart" uri="{CE6537A1-D6FC-4f65-9D91-7224C49458BB}"/>
                <c:ext xmlns:c16="http://schemas.microsoft.com/office/drawing/2014/chart" uri="{C3380CC4-5D6E-409C-BE32-E72D297353CC}">
                  <c16:uniqueId val="{00000004-EF79-460D-BF18-70CABB8C9521}"/>
                </c:ext>
              </c:extLst>
            </c:dLbl>
            <c:dLbl>
              <c:idx val="3"/>
              <c:delete val="1"/>
              <c:extLst>
                <c:ext xmlns:c15="http://schemas.microsoft.com/office/drawing/2012/chart" uri="{CE6537A1-D6FC-4f65-9D91-7224C49458BB}"/>
                <c:ext xmlns:c16="http://schemas.microsoft.com/office/drawing/2014/chart" uri="{C3380CC4-5D6E-409C-BE32-E72D297353CC}">
                  <c16:uniqueId val="{00000005-EF79-460D-BF18-70CABB8C9521}"/>
                </c:ext>
              </c:extLst>
            </c:dLbl>
            <c:dLbl>
              <c:idx val="4"/>
              <c:layout>
                <c:manualLayout>
                  <c:x val="-6.6061161320152925E-2"/>
                  <c:y val="-2.7777777777777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79-460D-BF18-70CABB8C9521}"/>
                </c:ext>
              </c:extLst>
            </c:dLbl>
            <c:dLbl>
              <c:idx val="5"/>
              <c:delete val="1"/>
              <c:extLst>
                <c:ext xmlns:c15="http://schemas.microsoft.com/office/drawing/2012/chart" uri="{CE6537A1-D6FC-4f65-9D91-7224C49458BB}"/>
                <c:ext xmlns:c16="http://schemas.microsoft.com/office/drawing/2014/chart" uri="{C3380CC4-5D6E-409C-BE32-E72D297353CC}">
                  <c16:uniqueId val="{00000007-EF79-460D-BF18-70CABB8C9521}"/>
                </c:ext>
              </c:extLst>
            </c:dLbl>
            <c:dLbl>
              <c:idx val="6"/>
              <c:delete val="1"/>
              <c:extLst>
                <c:ext xmlns:c15="http://schemas.microsoft.com/office/drawing/2012/chart" uri="{CE6537A1-D6FC-4f65-9D91-7224C49458BB}"/>
                <c:ext xmlns:c16="http://schemas.microsoft.com/office/drawing/2014/chart" uri="{C3380CC4-5D6E-409C-BE32-E72D297353CC}">
                  <c16:uniqueId val="{00000008-EF79-460D-BF18-70CABB8C9521}"/>
                </c:ext>
              </c:extLst>
            </c:dLbl>
            <c:dLbl>
              <c:idx val="7"/>
              <c:delete val="1"/>
              <c:extLst>
                <c:ext xmlns:c15="http://schemas.microsoft.com/office/drawing/2012/chart" uri="{CE6537A1-D6FC-4f65-9D91-7224C49458BB}"/>
                <c:ext xmlns:c16="http://schemas.microsoft.com/office/drawing/2014/chart" uri="{C3380CC4-5D6E-409C-BE32-E72D297353CC}">
                  <c16:uniqueId val="{00000009-EF79-460D-BF18-70CABB8C9521}"/>
                </c:ext>
              </c:extLst>
            </c:dLbl>
            <c:dLbl>
              <c:idx val="8"/>
              <c:delete val="1"/>
              <c:extLst>
                <c:ext xmlns:c15="http://schemas.microsoft.com/office/drawing/2012/chart" uri="{CE6537A1-D6FC-4f65-9D91-7224C49458BB}"/>
                <c:ext xmlns:c16="http://schemas.microsoft.com/office/drawing/2014/chart" uri="{C3380CC4-5D6E-409C-BE32-E72D297353CC}">
                  <c16:uniqueId val="{0000000A-EF79-460D-BF18-70CABB8C9521}"/>
                </c:ext>
              </c:extLst>
            </c:dLbl>
            <c:dLbl>
              <c:idx val="9"/>
              <c:layout>
                <c:manualLayout>
                  <c:x val="-2.9904296074301305E-2"/>
                  <c:y val="-6.48148148148148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FA-46F3-860C-3EAE26A826C0}"/>
                </c:ext>
              </c:extLst>
            </c:dLbl>
            <c:dLbl>
              <c:idx val="10"/>
              <c:layout>
                <c:manualLayout>
                  <c:x val="-1.5643724198431599E-2"/>
                  <c:y val="-2.7777777777777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F79-460D-BF18-70CABB8C9521}"/>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'Reach# diario'!$A$4:$A$15</c:f>
              <c:numCache>
                <c:formatCode>m/d/yyyy</c:formatCode>
                <c:ptCount val="12"/>
                <c:pt idx="0">
                  <c:v>44267</c:v>
                </c:pt>
                <c:pt idx="1">
                  <c:v>44268</c:v>
                </c:pt>
                <c:pt idx="2">
                  <c:v>44269</c:v>
                </c:pt>
                <c:pt idx="3">
                  <c:v>44270</c:v>
                </c:pt>
                <c:pt idx="4">
                  <c:v>44271</c:v>
                </c:pt>
                <c:pt idx="5">
                  <c:v>44272</c:v>
                </c:pt>
                <c:pt idx="6">
                  <c:v>44273</c:v>
                </c:pt>
                <c:pt idx="7">
                  <c:v>44274</c:v>
                </c:pt>
                <c:pt idx="8">
                  <c:v>44275</c:v>
                </c:pt>
                <c:pt idx="9">
                  <c:v>44276</c:v>
                </c:pt>
                <c:pt idx="10">
                  <c:v>44277</c:v>
                </c:pt>
                <c:pt idx="11">
                  <c:v>44278</c:v>
                </c:pt>
              </c:numCache>
            </c:numRef>
          </c:cat>
          <c:val>
            <c:numRef>
              <c:f>'Reach# diario'!$C$4:$C$15</c:f>
              <c:numCache>
                <c:formatCode>#,##0</c:formatCode>
                <c:ptCount val="12"/>
                <c:pt idx="0">
                  <c:v>1330500</c:v>
                </c:pt>
                <c:pt idx="1">
                  <c:v>1130700</c:v>
                </c:pt>
                <c:pt idx="2">
                  <c:v>1197700</c:v>
                </c:pt>
                <c:pt idx="3">
                  <c:v>1698900</c:v>
                </c:pt>
                <c:pt idx="4">
                  <c:v>1735000</c:v>
                </c:pt>
                <c:pt idx="5">
                  <c:v>1646400</c:v>
                </c:pt>
                <c:pt idx="6">
                  <c:v>1282900</c:v>
                </c:pt>
                <c:pt idx="7">
                  <c:v>1229000</c:v>
                </c:pt>
                <c:pt idx="8">
                  <c:v>1001800</c:v>
                </c:pt>
                <c:pt idx="9">
                  <c:v>1174300</c:v>
                </c:pt>
                <c:pt idx="10">
                  <c:v>1744500</c:v>
                </c:pt>
                <c:pt idx="11">
                  <c:v>1614800</c:v>
                </c:pt>
              </c:numCache>
            </c:numRef>
          </c:val>
          <c:smooth val="0"/>
          <c:extLst>
            <c:ext xmlns:c16="http://schemas.microsoft.com/office/drawing/2014/chart" uri="{C3380CC4-5D6E-409C-BE32-E72D297353CC}">
              <c16:uniqueId val="{00000001-EF79-460D-BF18-70CABB8C9521}"/>
            </c:ext>
          </c:extLst>
        </c:ser>
        <c:dLbls>
          <c:showLegendKey val="0"/>
          <c:showVal val="0"/>
          <c:showCatName val="0"/>
          <c:showSerName val="0"/>
          <c:showPercent val="0"/>
          <c:showBubbleSize val="0"/>
        </c:dLbls>
        <c:smooth val="0"/>
        <c:axId val="639844400"/>
        <c:axId val="639841488"/>
      </c:lineChart>
      <c:dateAx>
        <c:axId val="63984440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39841488"/>
        <c:crosses val="autoZero"/>
        <c:auto val="1"/>
        <c:lblOffset val="100"/>
        <c:baseTimeUnit val="days"/>
      </c:dateAx>
      <c:valAx>
        <c:axId val="639841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398444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'Min a min diario'!$M$3</c:f>
              <c:strCache>
                <c:ptCount val="1"/>
                <c:pt idx="0">
                  <c:v>23-03-2021</c:v>
                </c:pt>
              </c:strCache>
            </c:strRef>
          </c:tx>
          <c:spPr>
            <a:ln w="28575" cap="rnd">
              <a:solidFill>
                <a:srgbClr val="FF4400"/>
              </a:solid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FF4400"/>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 a min diario'!$A$4:$A$28</c:f>
              <c:strCache>
                <c:ptCount val="25"/>
                <c:pt idx="0">
                  <c:v>[12:40 - 12:41&gt;</c:v>
                </c:pt>
                <c:pt idx="1">
                  <c:v>[12:41 - 12:42&gt;</c:v>
                </c:pt>
                <c:pt idx="2">
                  <c:v>[12:42 - 12:43&gt;</c:v>
                </c:pt>
                <c:pt idx="3">
                  <c:v>[12:43 - 12:44&gt;</c:v>
                </c:pt>
                <c:pt idx="4">
                  <c:v>[12:44 - 12:45&gt;</c:v>
                </c:pt>
                <c:pt idx="5">
                  <c:v>[12:45 - 12:46&gt;</c:v>
                </c:pt>
                <c:pt idx="6">
                  <c:v>[12:46 - 12:47&gt;</c:v>
                </c:pt>
                <c:pt idx="7">
                  <c:v>[12:47 - 12:48&gt;</c:v>
                </c:pt>
                <c:pt idx="8">
                  <c:v>[12:48 - 12:49&gt;</c:v>
                </c:pt>
                <c:pt idx="9">
                  <c:v>[12:49 - 12:50&gt;</c:v>
                </c:pt>
                <c:pt idx="10">
                  <c:v>[12:50 - 12:51&gt;</c:v>
                </c:pt>
                <c:pt idx="11">
                  <c:v>[12:51 - 12:52&gt;</c:v>
                </c:pt>
                <c:pt idx="12">
                  <c:v>[12:52 - 12:53&gt;</c:v>
                </c:pt>
                <c:pt idx="13">
                  <c:v>[12:53 - 12:54&gt;</c:v>
                </c:pt>
                <c:pt idx="14">
                  <c:v>[12:54 - 12:55&gt;</c:v>
                </c:pt>
                <c:pt idx="15">
                  <c:v>[12:55 - 12:56&gt;</c:v>
                </c:pt>
                <c:pt idx="16">
                  <c:v>[12:56 - 12:57&gt;</c:v>
                </c:pt>
                <c:pt idx="17">
                  <c:v>[12:57 - 12:58&gt;</c:v>
                </c:pt>
                <c:pt idx="18">
                  <c:v>[12:58 - 12:59&gt;</c:v>
                </c:pt>
                <c:pt idx="19">
                  <c:v>[12:59 - 13:00&gt;</c:v>
                </c:pt>
                <c:pt idx="20">
                  <c:v>[13:00 - 13:01&gt;</c:v>
                </c:pt>
                <c:pt idx="21">
                  <c:v>[13:01 - 13:02&gt;</c:v>
                </c:pt>
                <c:pt idx="22">
                  <c:v>[13:02 - 13:03&gt;</c:v>
                </c:pt>
                <c:pt idx="23">
                  <c:v>[13:03 - 13:04&gt;</c:v>
                </c:pt>
                <c:pt idx="24">
                  <c:v>[13:04 - 13:05&gt;</c:v>
                </c:pt>
              </c:strCache>
            </c:strRef>
          </c:cat>
          <c:val>
            <c:numRef>
              <c:f>'Min a min diario'!$M$4:$M$28</c:f>
              <c:numCache>
                <c:formatCode>General</c:formatCode>
                <c:ptCount val="25"/>
                <c:pt idx="0">
                  <c:v>9.3000000000000007</c:v>
                </c:pt>
                <c:pt idx="1">
                  <c:v>9.1</c:v>
                </c:pt>
                <c:pt idx="2">
                  <c:v>9.1</c:v>
                </c:pt>
                <c:pt idx="3">
                  <c:v>9.4</c:v>
                </c:pt>
                <c:pt idx="4">
                  <c:v>9.4</c:v>
                </c:pt>
                <c:pt idx="5">
                  <c:v>8.9</c:v>
                </c:pt>
                <c:pt idx="6">
                  <c:v>8.6</c:v>
                </c:pt>
                <c:pt idx="7">
                  <c:v>8.4</c:v>
                </c:pt>
                <c:pt idx="8">
                  <c:v>8.3000000000000007</c:v>
                </c:pt>
                <c:pt idx="9">
                  <c:v>8</c:v>
                </c:pt>
                <c:pt idx="10">
                  <c:v>8.1999999999999993</c:v>
                </c:pt>
                <c:pt idx="11">
                  <c:v>8.1999999999999993</c:v>
                </c:pt>
                <c:pt idx="12">
                  <c:v>8.1</c:v>
                </c:pt>
                <c:pt idx="13">
                  <c:v>8.1999999999999993</c:v>
                </c:pt>
                <c:pt idx="14">
                  <c:v>8.1999999999999993</c:v>
                </c:pt>
                <c:pt idx="15">
                  <c:v>8.1999999999999993</c:v>
                </c:pt>
                <c:pt idx="16">
                  <c:v>8.1</c:v>
                </c:pt>
                <c:pt idx="17">
                  <c:v>8.4</c:v>
                </c:pt>
                <c:pt idx="18">
                  <c:v>8.4</c:v>
                </c:pt>
                <c:pt idx="19">
                  <c:v>8.6</c:v>
                </c:pt>
                <c:pt idx="20">
                  <c:v>8.6999999999999993</c:v>
                </c:pt>
                <c:pt idx="21">
                  <c:v>8.8000000000000007</c:v>
                </c:pt>
                <c:pt idx="22">
                  <c:v>8.8000000000000007</c:v>
                </c:pt>
                <c:pt idx="23">
                  <c:v>8.8000000000000007</c:v>
                </c:pt>
                <c:pt idx="24">
                  <c:v>8.8000000000000007</c:v>
                </c:pt>
              </c:numCache>
            </c:numRef>
          </c:val>
          <c:smooth val="0"/>
          <c:extLst>
            <c:ext xmlns:c16="http://schemas.microsoft.com/office/drawing/2014/chart" uri="{C3380CC4-5D6E-409C-BE32-E72D297353CC}">
              <c16:uniqueId val="{00000000-6003-4550-AE82-491D86973146}"/>
            </c:ext>
          </c:extLst>
        </c:ser>
        <c:dLbls>
          <c:showLegendKey val="0"/>
          <c:showVal val="0"/>
          <c:showCatName val="0"/>
          <c:showSerName val="0"/>
          <c:showPercent val="0"/>
          <c:showBubbleSize val="0"/>
        </c:dLbls>
        <c:smooth val="0"/>
        <c:axId val="453938032"/>
        <c:axId val="453933872"/>
      </c:lineChart>
      <c:catAx>
        <c:axId val="45393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53933872"/>
        <c:crosses val="autoZero"/>
        <c:auto val="1"/>
        <c:lblAlgn val="ctr"/>
        <c:lblOffset val="100"/>
        <c:noMultiLvlLbl val="0"/>
      </c:catAx>
      <c:valAx>
        <c:axId val="453933872"/>
        <c:scaling>
          <c:orientation val="minMax"/>
          <c:max val="20"/>
          <c:min val="0"/>
        </c:scaling>
        <c:delete val="1"/>
        <c:axPos val="l"/>
        <c:numFmt formatCode="General" sourceLinked="1"/>
        <c:majorTickMark val="none"/>
        <c:minorTickMark val="none"/>
        <c:tickLblPos val="nextTo"/>
        <c:crossAx val="45393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'Min a min diario'!$M$33</c:f>
              <c:strCache>
                <c:ptCount val="1"/>
                <c:pt idx="0">
                  <c:v>23-03-2021</c:v>
                </c:pt>
              </c:strCache>
            </c:strRef>
          </c:tx>
          <c:spPr>
            <a:ln w="28575" cap="rnd">
              <a:solidFill>
                <a:srgbClr val="942887"/>
              </a:solidFill>
              <a:round/>
            </a:ln>
            <a:effectLst/>
          </c:spPr>
          <c:marker>
            <c:symbol val="none"/>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942887"/>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 a min diario'!$A$34:$A$58</c:f>
              <c:strCache>
                <c:ptCount val="25"/>
                <c:pt idx="0">
                  <c:v>[20:40 - 20:41&gt;</c:v>
                </c:pt>
                <c:pt idx="1">
                  <c:v>[20:41 - 20:42&gt;</c:v>
                </c:pt>
                <c:pt idx="2">
                  <c:v>[20:42 - 20:43&gt;</c:v>
                </c:pt>
                <c:pt idx="3">
                  <c:v>[20:43 - 20:44&gt;</c:v>
                </c:pt>
                <c:pt idx="4">
                  <c:v>[20:44 - 20:45&gt;</c:v>
                </c:pt>
                <c:pt idx="5">
                  <c:v>[20:45 - 20:46&gt;</c:v>
                </c:pt>
                <c:pt idx="6">
                  <c:v>[20:46 - 20:47&gt;</c:v>
                </c:pt>
                <c:pt idx="7">
                  <c:v>[20:47 - 20:48&gt;</c:v>
                </c:pt>
                <c:pt idx="8">
                  <c:v>[20:48 - 20:49&gt;</c:v>
                </c:pt>
                <c:pt idx="9">
                  <c:v>[20:49 - 20:50&gt;</c:v>
                </c:pt>
                <c:pt idx="10">
                  <c:v>[20:50 - 20:51&gt;</c:v>
                </c:pt>
                <c:pt idx="11">
                  <c:v>[20:51 - 20:52&gt;</c:v>
                </c:pt>
                <c:pt idx="12">
                  <c:v>[20:52 - 20:53&gt;</c:v>
                </c:pt>
                <c:pt idx="13">
                  <c:v>[20:53 - 20:54&gt;</c:v>
                </c:pt>
                <c:pt idx="14">
                  <c:v>[20:54 - 20:55&gt;</c:v>
                </c:pt>
                <c:pt idx="15">
                  <c:v>[20:55 - 20:56&gt;</c:v>
                </c:pt>
                <c:pt idx="16">
                  <c:v>[20:56 - 20:57&gt;</c:v>
                </c:pt>
                <c:pt idx="17">
                  <c:v>[20:57 - 20:58&gt;</c:v>
                </c:pt>
                <c:pt idx="18">
                  <c:v>[20:58 - 20:59&gt;</c:v>
                </c:pt>
                <c:pt idx="19">
                  <c:v>[20:59 - 21:00&gt;</c:v>
                </c:pt>
                <c:pt idx="20">
                  <c:v>[21:00 - 21:01&gt;</c:v>
                </c:pt>
                <c:pt idx="21">
                  <c:v>[21:01 - 21:02&gt;</c:v>
                </c:pt>
                <c:pt idx="22">
                  <c:v>[21:02 - 21:03&gt;</c:v>
                </c:pt>
                <c:pt idx="23">
                  <c:v>[21:03 - 21:04&gt;</c:v>
                </c:pt>
                <c:pt idx="24">
                  <c:v>[21:04 - 21:05&gt;</c:v>
                </c:pt>
              </c:strCache>
            </c:strRef>
          </c:cat>
          <c:val>
            <c:numRef>
              <c:f>'Min a min diario'!$M$34:$M$58</c:f>
              <c:numCache>
                <c:formatCode>General</c:formatCode>
                <c:ptCount val="25"/>
                <c:pt idx="0">
                  <c:v>17.899999999999999</c:v>
                </c:pt>
                <c:pt idx="1">
                  <c:v>17.8</c:v>
                </c:pt>
                <c:pt idx="2">
                  <c:v>17.899999999999999</c:v>
                </c:pt>
                <c:pt idx="3">
                  <c:v>18</c:v>
                </c:pt>
                <c:pt idx="4">
                  <c:v>18.3</c:v>
                </c:pt>
                <c:pt idx="5">
                  <c:v>17.899999999999999</c:v>
                </c:pt>
                <c:pt idx="6">
                  <c:v>16.100000000000001</c:v>
                </c:pt>
                <c:pt idx="7">
                  <c:v>15.2</c:v>
                </c:pt>
                <c:pt idx="8">
                  <c:v>15.7</c:v>
                </c:pt>
                <c:pt idx="9">
                  <c:v>15.7</c:v>
                </c:pt>
                <c:pt idx="10">
                  <c:v>15.6</c:v>
                </c:pt>
                <c:pt idx="11">
                  <c:v>15.4</c:v>
                </c:pt>
                <c:pt idx="12">
                  <c:v>15.5</c:v>
                </c:pt>
                <c:pt idx="13">
                  <c:v>15.2</c:v>
                </c:pt>
                <c:pt idx="14">
                  <c:v>14.6</c:v>
                </c:pt>
                <c:pt idx="15">
                  <c:v>14.8</c:v>
                </c:pt>
                <c:pt idx="16">
                  <c:v>15</c:v>
                </c:pt>
                <c:pt idx="17">
                  <c:v>15.4</c:v>
                </c:pt>
                <c:pt idx="18">
                  <c:v>15.3</c:v>
                </c:pt>
                <c:pt idx="19">
                  <c:v>15.5</c:v>
                </c:pt>
                <c:pt idx="20">
                  <c:v>15.2</c:v>
                </c:pt>
                <c:pt idx="21">
                  <c:v>14.8</c:v>
                </c:pt>
                <c:pt idx="22">
                  <c:v>15.1</c:v>
                </c:pt>
                <c:pt idx="23">
                  <c:v>15.7</c:v>
                </c:pt>
                <c:pt idx="24">
                  <c:v>15.8</c:v>
                </c:pt>
              </c:numCache>
            </c:numRef>
          </c:val>
          <c:smooth val="0"/>
          <c:extLst>
            <c:ext xmlns:c16="http://schemas.microsoft.com/office/drawing/2014/chart" uri="{C3380CC4-5D6E-409C-BE32-E72D297353CC}">
              <c16:uniqueId val="{00000000-59B7-42D5-A2BB-9391A2C9D37D}"/>
            </c:ext>
          </c:extLst>
        </c:ser>
        <c:dLbls>
          <c:showLegendKey val="0"/>
          <c:showVal val="0"/>
          <c:showCatName val="0"/>
          <c:showSerName val="0"/>
          <c:showPercent val="0"/>
          <c:showBubbleSize val="0"/>
        </c:dLbls>
        <c:smooth val="0"/>
        <c:axId val="617602304"/>
        <c:axId val="617602720"/>
      </c:lineChart>
      <c:catAx>
        <c:axId val="61760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17602720"/>
        <c:crosses val="autoZero"/>
        <c:auto val="1"/>
        <c:lblAlgn val="ctr"/>
        <c:lblOffset val="100"/>
        <c:noMultiLvlLbl val="0"/>
      </c:catAx>
      <c:valAx>
        <c:axId val="617602720"/>
        <c:scaling>
          <c:orientation val="minMax"/>
        </c:scaling>
        <c:delete val="1"/>
        <c:axPos val="l"/>
        <c:numFmt formatCode="General" sourceLinked="1"/>
        <c:majorTickMark val="none"/>
        <c:minorTickMark val="none"/>
        <c:tickLblPos val="nextTo"/>
        <c:crossAx val="617602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72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14034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415272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42274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ed254e9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ed254e9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L" dirty="0" smtClean="0"/>
          </a:p>
        </p:txBody>
      </p:sp>
    </p:spTree>
    <p:extLst>
      <p:ext uri="{BB962C8B-B14F-4D97-AF65-F5344CB8AC3E}">
        <p14:creationId xmlns:p14="http://schemas.microsoft.com/office/powerpoint/2010/main" val="289735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sp>
        <p:nvSpPr>
          <p:cNvPr id="3" name="Título 2"/>
          <p:cNvSpPr>
            <a:spLocks noGrp="1"/>
          </p:cNvSpPr>
          <p:nvPr>
            <p:ph type="title"/>
          </p:nvPr>
        </p:nvSpPr>
        <p:spPr>
          <a:xfrm>
            <a:off x="609598" y="2400299"/>
            <a:ext cx="7924801" cy="1695451"/>
          </a:xfrm>
        </p:spPr>
        <p:txBody>
          <a:bodyPr/>
          <a:lstStyle/>
          <a:p>
            <a:pPr algn="ctr"/>
            <a:r>
              <a:rPr lang="es-CL" sz="1400" b="1" dirty="0" smtClean="0">
                <a:solidFill>
                  <a:schemeClr val="tx2">
                    <a:lumMod val="50000"/>
                  </a:schemeClr>
                </a:solidFill>
                <a:latin typeface="DM Sans" pitchFamily="2" charset="0"/>
              </a:rPr>
              <a:t>Reporte de Audiencia</a:t>
            </a:r>
            <a:br>
              <a:rPr lang="es-CL" sz="1400" b="1" dirty="0" smtClean="0">
                <a:solidFill>
                  <a:schemeClr val="tx2">
                    <a:lumMod val="50000"/>
                  </a:schemeClr>
                </a:solidFill>
                <a:latin typeface="DM Sans" pitchFamily="2" charset="0"/>
              </a:rPr>
            </a:br>
            <a:r>
              <a:rPr lang="es-CL" sz="2400" b="1" dirty="0" smtClean="0">
                <a:solidFill>
                  <a:schemeClr val="tx2">
                    <a:lumMod val="50000"/>
                  </a:schemeClr>
                </a:solidFill>
                <a:latin typeface="DM Sans" pitchFamily="2" charset="0"/>
              </a:rPr>
              <a:t>FRANJA ELECTORAL PARA CONVENCIÓN CONSTITUCIONAL </a:t>
            </a:r>
            <a:br>
              <a:rPr lang="es-CL" sz="2400" b="1" dirty="0" smtClean="0">
                <a:solidFill>
                  <a:schemeClr val="tx2">
                    <a:lumMod val="50000"/>
                  </a:schemeClr>
                </a:solidFill>
                <a:latin typeface="DM Sans" pitchFamily="2" charset="0"/>
              </a:rPr>
            </a:br>
            <a:r>
              <a:rPr lang="es-CL" sz="2000" b="1" dirty="0" smtClean="0">
                <a:solidFill>
                  <a:schemeClr val="tx2">
                    <a:lumMod val="50000"/>
                  </a:schemeClr>
                </a:solidFill>
                <a:latin typeface="DM Sans" pitchFamily="2" charset="0"/>
              </a:rPr>
              <a:t/>
            </a:r>
            <a:br>
              <a:rPr lang="es-CL" sz="2000" b="1" dirty="0" smtClean="0">
                <a:solidFill>
                  <a:schemeClr val="tx2">
                    <a:lumMod val="50000"/>
                  </a:schemeClr>
                </a:solidFill>
                <a:latin typeface="DM Sans" pitchFamily="2" charset="0"/>
              </a:rPr>
            </a:br>
            <a:r>
              <a:rPr lang="es-CL" sz="1400" b="1" dirty="0" smtClean="0">
                <a:solidFill>
                  <a:schemeClr val="tx2">
                    <a:lumMod val="50000"/>
                  </a:schemeClr>
                </a:solidFill>
                <a:latin typeface="DM Sans" pitchFamily="2" charset="0"/>
              </a:rPr>
              <a:t>23 de marzo</a:t>
            </a:r>
            <a:endParaRPr lang="es-CL" sz="1400" dirty="0">
              <a:solidFill>
                <a:schemeClr val="tx2">
                  <a:lumMod val="50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pic>
        <p:nvPicPr>
          <p:cNvPr id="7" name="Google Shape;55;p13"/>
          <p:cNvPicPr preferRelativeResize="0"/>
          <p:nvPr/>
        </p:nvPicPr>
        <p:blipFill>
          <a:blip r:embed="rId4">
            <a:alphaModFix/>
          </a:blip>
          <a:stretch>
            <a:fillRect/>
          </a:stretch>
        </p:blipFill>
        <p:spPr>
          <a:xfrm>
            <a:off x="2761704" y="598182"/>
            <a:ext cx="3620588" cy="1327549"/>
          </a:xfrm>
          <a:prstGeom prst="rect">
            <a:avLst/>
          </a:prstGeom>
          <a:noFill/>
          <a:ln>
            <a:noFill/>
          </a:ln>
        </p:spPr>
      </p:pic>
      <p:pic>
        <p:nvPicPr>
          <p:cNvPr id="8" name="Google Shape;54;p13"/>
          <p:cNvPicPr preferRelativeResize="0"/>
          <p:nvPr/>
        </p:nvPicPr>
        <p:blipFill rotWithShape="1">
          <a:blip r:embed="rId5">
            <a:alphaModFix/>
          </a:blip>
          <a:srcRect t="96688"/>
          <a:stretch/>
        </p:blipFill>
        <p:spPr>
          <a:xfrm>
            <a:off x="0" y="4543950"/>
            <a:ext cx="9144001" cy="599551"/>
          </a:xfrm>
          <a:prstGeom prst="rect">
            <a:avLst/>
          </a:prstGeom>
          <a:noFill/>
          <a:ln>
            <a:noFill/>
          </a:ln>
        </p:spPr>
      </p:pic>
      <p:sp>
        <p:nvSpPr>
          <p:cNvPr id="9" name="CuadroTexto 8"/>
          <p:cNvSpPr txBox="1"/>
          <p:nvPr/>
        </p:nvSpPr>
        <p:spPr>
          <a:xfrm>
            <a:off x="3302038" y="4630265"/>
            <a:ext cx="2523448" cy="523220"/>
          </a:xfrm>
          <a:prstGeom prst="rect">
            <a:avLst/>
          </a:prstGeom>
          <a:noFill/>
        </p:spPr>
        <p:txBody>
          <a:bodyPr wrap="none" rtlCol="0">
            <a:spAutoFit/>
          </a:bodyPr>
          <a:lstStyle/>
          <a:p>
            <a:pPr algn="ctr"/>
            <a:r>
              <a:rPr lang="es-CL" b="1" dirty="0" smtClean="0">
                <a:solidFill>
                  <a:schemeClr val="bg1"/>
                </a:solidFill>
                <a:latin typeface="DM Sans" panose="020B0604020202020204" charset="0"/>
              </a:rPr>
              <a:t>Departamento de Estudios</a:t>
            </a:r>
          </a:p>
          <a:p>
            <a:pPr algn="ctr"/>
            <a:r>
              <a:rPr lang="es-CL" b="1" dirty="0" smtClean="0">
                <a:solidFill>
                  <a:schemeClr val="bg1"/>
                </a:solidFill>
                <a:latin typeface="DM Sans" panose="020B0604020202020204" charset="0"/>
              </a:rPr>
              <a:t>Marzo de 2021</a:t>
            </a:r>
            <a:endParaRPr lang="es-CL" b="1" dirty="0">
              <a:solidFill>
                <a:schemeClr val="bg1"/>
              </a:solidFill>
              <a:latin typeface="DM Sans" panose="020B0604020202020204" charset="0"/>
            </a:endParaRPr>
          </a:p>
        </p:txBody>
      </p:sp>
    </p:spTree>
    <p:extLst>
      <p:ext uri="{BB962C8B-B14F-4D97-AF65-F5344CB8AC3E}">
        <p14:creationId xmlns:p14="http://schemas.microsoft.com/office/powerpoint/2010/main" val="424174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00037" y="268014"/>
            <a:ext cx="8053388" cy="572700"/>
          </a:xfrm>
        </p:spPr>
        <p:txBody>
          <a:bodyPr/>
          <a:lstStyle/>
          <a:p>
            <a:r>
              <a:rPr lang="es-CL" sz="2000" b="1" dirty="0" smtClean="0">
                <a:solidFill>
                  <a:schemeClr val="bg2">
                    <a:lumMod val="75000"/>
                  </a:schemeClr>
                </a:solidFill>
                <a:latin typeface="DM Sans" pitchFamily="2" charset="0"/>
              </a:rPr>
              <a:t>PRINCIPALES RESULTADOS</a:t>
            </a:r>
            <a:endParaRPr lang="es-CL" dirty="0">
              <a:solidFill>
                <a:schemeClr val="bg2">
                  <a:lumMod val="75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2" name="Marcador de texto 1"/>
          <p:cNvSpPr>
            <a:spLocks noGrp="1"/>
          </p:cNvSpPr>
          <p:nvPr>
            <p:ph type="body" idx="1"/>
          </p:nvPr>
        </p:nvSpPr>
        <p:spPr>
          <a:xfrm>
            <a:off x="344137" y="1205178"/>
            <a:ext cx="8041725" cy="3236193"/>
          </a:xfrm>
        </p:spPr>
        <p:txBody>
          <a:bodyPr/>
          <a:lstStyle/>
          <a:p>
            <a:pPr lvl="0" algn="just">
              <a:buClr>
                <a:srgbClr val="595959"/>
              </a:buClr>
              <a:buSzPts val="1100"/>
              <a:buFont typeface="Wingdings" panose="05000000000000000000" pitchFamily="2" charset="2"/>
              <a:buChar char="q"/>
            </a:pPr>
            <a:r>
              <a:rPr lang="es-CL" sz="1600" dirty="0">
                <a:solidFill>
                  <a:schemeClr val="tx1">
                    <a:lumMod val="85000"/>
                    <a:lumOff val="15000"/>
                  </a:schemeClr>
                </a:solidFill>
                <a:latin typeface="Arial Narrow" panose="020B0606020202030204" pitchFamily="34" charset="0"/>
              </a:rPr>
              <a:t>El rating de la franja prime se mantiene en 15 puntos promedio en comparación al día anterior, mientras que la franja diurna presenta una baja de 2 puntos de rating. </a:t>
            </a:r>
            <a:endParaRPr lang="es-CL" sz="1600" dirty="0" smtClean="0">
              <a:solidFill>
                <a:schemeClr val="tx1">
                  <a:lumMod val="85000"/>
                  <a:lumOff val="15000"/>
                </a:schemeClr>
              </a:solidFill>
              <a:latin typeface="Arial Narrow" panose="020B0606020202030204" pitchFamily="34" charset="0"/>
            </a:endParaRPr>
          </a:p>
          <a:p>
            <a:pPr marL="114300" lvl="0" indent="0" algn="just">
              <a:buClr>
                <a:srgbClr val="595959"/>
              </a:buClr>
              <a:buSzPts val="1100"/>
              <a:buNone/>
            </a:pPr>
            <a:endParaRPr lang="es-CL" sz="1600" dirty="0">
              <a:solidFill>
                <a:schemeClr val="tx1">
                  <a:lumMod val="85000"/>
                  <a:lumOff val="15000"/>
                </a:schemeClr>
              </a:solidFill>
              <a:latin typeface="Arial Narrow" panose="020B0606020202030204" pitchFamily="34" charset="0"/>
            </a:endParaRPr>
          </a:p>
          <a:p>
            <a:pPr lvl="0" algn="just">
              <a:buClr>
                <a:srgbClr val="595959"/>
              </a:buClr>
              <a:buSzPts val="1100"/>
              <a:buFont typeface="Wingdings" panose="05000000000000000000" pitchFamily="2" charset="2"/>
              <a:buChar char="q"/>
            </a:pPr>
            <a:r>
              <a:rPr lang="es-CL" sz="1600" dirty="0">
                <a:solidFill>
                  <a:schemeClr val="tx1">
                    <a:lumMod val="85000"/>
                    <a:lumOff val="15000"/>
                  </a:schemeClr>
                </a:solidFill>
                <a:latin typeface="Arial Narrow" panose="020B0606020202030204" pitchFamily="34" charset="0"/>
              </a:rPr>
              <a:t>La fidelidad de la audiencia con la franja prime aumenta respecto al martes 22 de marzo, mientras que la permanencia de la franja </a:t>
            </a:r>
            <a:r>
              <a:rPr lang="es-CL" sz="1600" dirty="0" smtClean="0">
                <a:solidFill>
                  <a:schemeClr val="tx1">
                    <a:lumMod val="85000"/>
                    <a:lumOff val="15000"/>
                  </a:schemeClr>
                </a:solidFill>
                <a:latin typeface="Arial Narrow" panose="020B0606020202030204" pitchFamily="34" charset="0"/>
              </a:rPr>
              <a:t>diurna </a:t>
            </a:r>
            <a:r>
              <a:rPr lang="es-CL" sz="1600" dirty="0">
                <a:solidFill>
                  <a:schemeClr val="tx1">
                    <a:lumMod val="85000"/>
                    <a:lumOff val="15000"/>
                  </a:schemeClr>
                </a:solidFill>
                <a:latin typeface="Arial Narrow" panose="020B0606020202030204" pitchFamily="34" charset="0"/>
              </a:rPr>
              <a:t>se mantiene </a:t>
            </a:r>
            <a:r>
              <a:rPr lang="es-CL" sz="1600" dirty="0" smtClean="0">
                <a:solidFill>
                  <a:schemeClr val="tx1">
                    <a:lumMod val="85000"/>
                    <a:lumOff val="15000"/>
                  </a:schemeClr>
                </a:solidFill>
                <a:latin typeface="Arial Narrow" panose="020B0606020202030204" pitchFamily="34" charset="0"/>
              </a:rPr>
              <a:t>en torno </a:t>
            </a:r>
            <a:r>
              <a:rPr lang="es-CL" sz="1600" dirty="0">
                <a:solidFill>
                  <a:schemeClr val="tx1">
                    <a:lumMod val="85000"/>
                    <a:lumOff val="15000"/>
                  </a:schemeClr>
                </a:solidFill>
                <a:latin typeface="Arial Narrow" panose="020B0606020202030204" pitchFamily="34" charset="0"/>
              </a:rPr>
              <a:t>al 80</a:t>
            </a:r>
            <a:r>
              <a:rPr lang="es-CL" sz="1600" dirty="0" smtClean="0">
                <a:solidFill>
                  <a:schemeClr val="tx1">
                    <a:lumMod val="85000"/>
                    <a:lumOff val="15000"/>
                  </a:schemeClr>
                </a:solidFill>
                <a:latin typeface="Arial Narrow" panose="020B0606020202030204" pitchFamily="34" charset="0"/>
              </a:rPr>
              <a:t>%.</a:t>
            </a:r>
          </a:p>
          <a:p>
            <a:pPr marL="114300" lvl="0" indent="0" algn="just">
              <a:buClr>
                <a:srgbClr val="595959"/>
              </a:buClr>
              <a:buSzPts val="1100"/>
              <a:buNone/>
            </a:pPr>
            <a:endParaRPr lang="es-CL" sz="1600" dirty="0">
              <a:solidFill>
                <a:schemeClr val="tx1">
                  <a:lumMod val="85000"/>
                  <a:lumOff val="15000"/>
                </a:schemeClr>
              </a:solidFill>
              <a:latin typeface="Arial Narrow" panose="020B0606020202030204" pitchFamily="34" charset="0"/>
            </a:endParaRPr>
          </a:p>
          <a:p>
            <a:pPr lvl="0" algn="just">
              <a:buClr>
                <a:srgbClr val="595959"/>
              </a:buClr>
              <a:buSzPts val="1100"/>
              <a:buFont typeface="Wingdings" panose="05000000000000000000" pitchFamily="2" charset="2"/>
              <a:buChar char="q"/>
            </a:pPr>
            <a:r>
              <a:rPr lang="es-CL" sz="1600" dirty="0">
                <a:solidFill>
                  <a:schemeClr val="tx1">
                    <a:lumMod val="85000"/>
                    <a:lumOff val="15000"/>
                  </a:schemeClr>
                </a:solidFill>
                <a:latin typeface="Arial Narrow" panose="020B0606020202030204" pitchFamily="34" charset="0"/>
              </a:rPr>
              <a:t>Se observa una importante caída del alcance de ambas franjas: -7% en el prime; -24% en el horario </a:t>
            </a:r>
            <a:r>
              <a:rPr lang="es-CL" sz="1600" dirty="0" smtClean="0">
                <a:solidFill>
                  <a:schemeClr val="tx1">
                    <a:lumMod val="85000"/>
                    <a:lumOff val="15000"/>
                  </a:schemeClr>
                </a:solidFill>
                <a:latin typeface="Arial Narrow" panose="020B0606020202030204" pitchFamily="34" charset="0"/>
              </a:rPr>
              <a:t>diurno, lo que significa que menos personas sintonizaron la Franja. </a:t>
            </a:r>
          </a:p>
          <a:p>
            <a:pPr lvl="0" algn="just">
              <a:buClr>
                <a:srgbClr val="595959"/>
              </a:buClr>
              <a:buSzPts val="1100"/>
              <a:buFont typeface="Wingdings" panose="05000000000000000000" pitchFamily="2" charset="2"/>
              <a:buChar char="q"/>
            </a:pPr>
            <a:endParaRPr lang="es-CL" sz="1600" dirty="0">
              <a:solidFill>
                <a:schemeClr val="tx1">
                  <a:lumMod val="85000"/>
                  <a:lumOff val="15000"/>
                </a:schemeClr>
              </a:solidFill>
              <a:latin typeface="Arial Narrow" panose="020B0606020202030204" pitchFamily="34" charset="0"/>
            </a:endParaRPr>
          </a:p>
        </p:txBody>
      </p:sp>
    </p:spTree>
    <p:extLst>
      <p:ext uri="{BB962C8B-B14F-4D97-AF65-F5344CB8AC3E}">
        <p14:creationId xmlns:p14="http://schemas.microsoft.com/office/powerpoint/2010/main" val="262923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3</a:t>
            </a:fld>
            <a:endParaRPr lang="es-CL"/>
          </a:p>
        </p:txBody>
      </p:sp>
      <p:sp>
        <p:nvSpPr>
          <p:cNvPr id="6" name="Título 2"/>
          <p:cNvSpPr>
            <a:spLocks noGrp="1"/>
          </p:cNvSpPr>
          <p:nvPr>
            <p:ph type="title"/>
          </p:nvPr>
        </p:nvSpPr>
        <p:spPr>
          <a:xfrm>
            <a:off x="275666" y="110771"/>
            <a:ext cx="7670693" cy="718589"/>
          </a:xfrm>
        </p:spPr>
        <p:txBody>
          <a:bodyPr/>
          <a:lstStyle/>
          <a:p>
            <a:r>
              <a:rPr lang="es-CL" sz="2000" b="1" dirty="0" smtClean="0">
                <a:solidFill>
                  <a:schemeClr val="bg2">
                    <a:lumMod val="75000"/>
                  </a:schemeClr>
                </a:solidFill>
                <a:latin typeface="DM Sans" pitchFamily="2" charset="0"/>
              </a:rPr>
              <a:t>RATING HOGARES POR DIA (%) </a:t>
            </a:r>
            <a:br>
              <a:rPr lang="es-CL" sz="2000" b="1" dirty="0" smtClean="0">
                <a:solidFill>
                  <a:schemeClr val="bg2">
                    <a:lumMod val="75000"/>
                  </a:schemeClr>
                </a:solidFill>
                <a:latin typeface="DM Sans" pitchFamily="2" charset="0"/>
              </a:rPr>
            </a:br>
            <a:endParaRPr lang="es-CL" sz="1800" dirty="0">
              <a:solidFill>
                <a:srgbClr val="942887"/>
              </a:solidFill>
              <a:latin typeface="DM Sans" pitchFamily="2" charset="0"/>
            </a:endParaRPr>
          </a:p>
        </p:txBody>
      </p:sp>
      <p:sp>
        <p:nvSpPr>
          <p:cNvPr id="2" name="CuadroTexto 1"/>
          <p:cNvSpPr txBox="1"/>
          <p:nvPr/>
        </p:nvSpPr>
        <p:spPr>
          <a:xfrm>
            <a:off x="443446" y="3902069"/>
            <a:ext cx="8408454" cy="584775"/>
          </a:xfrm>
          <a:prstGeom prst="rect">
            <a:avLst/>
          </a:prstGeom>
          <a:noFill/>
        </p:spPr>
        <p:txBody>
          <a:bodyPr wrap="square" rtlCol="0">
            <a:spAutoFit/>
          </a:bodyPr>
          <a:lstStyle/>
          <a:p>
            <a:endParaRPr lang="es-CL" sz="1600" dirty="0" smtClean="0">
              <a:latin typeface="+mj-lt"/>
            </a:endParaRPr>
          </a:p>
          <a:p>
            <a:endParaRPr lang="es-CL" sz="1600" dirty="0" smtClean="0">
              <a:latin typeface="+mj-lt"/>
            </a:endParaRPr>
          </a:p>
        </p:txBody>
      </p:sp>
      <p:graphicFrame>
        <p:nvGraphicFramePr>
          <p:cNvPr id="11" name="Gráfico 10"/>
          <p:cNvGraphicFramePr>
            <a:graphicFrameLocks/>
          </p:cNvGraphicFramePr>
          <p:nvPr>
            <p:extLst>
              <p:ext uri="{D42A27DB-BD31-4B8C-83A1-F6EECF244321}">
                <p14:modId xmlns:p14="http://schemas.microsoft.com/office/powerpoint/2010/main" val="3864705129"/>
              </p:ext>
            </p:extLst>
          </p:nvPr>
        </p:nvGraphicFramePr>
        <p:xfrm>
          <a:off x="1375794" y="829360"/>
          <a:ext cx="6098797" cy="28068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03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s-CL" sz="1000" b="0" i="0" u="none" strike="noStrike" kern="0" cap="none" spc="0" normalizeH="0" baseline="0" noProof="0">
              <a:ln>
                <a:noFill/>
              </a:ln>
              <a:solidFill>
                <a:srgbClr val="595959"/>
              </a:solidFill>
              <a:effectLst/>
              <a:uLnTx/>
              <a:uFillTx/>
              <a:latin typeface="Arial"/>
              <a:cs typeface="Arial"/>
              <a:sym typeface="Arial"/>
            </a:endParaRPr>
          </a:p>
        </p:txBody>
      </p:sp>
      <p:sp>
        <p:nvSpPr>
          <p:cNvPr id="8" name="Título 2"/>
          <p:cNvSpPr txBox="1">
            <a:spLocks/>
          </p:cNvSpPr>
          <p:nvPr/>
        </p:nvSpPr>
        <p:spPr>
          <a:xfrm>
            <a:off x="275666" y="135325"/>
            <a:ext cx="7670693" cy="569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lvl="0">
              <a:buClr>
                <a:srgbClr val="000000"/>
              </a:buClr>
            </a:pPr>
            <a:r>
              <a:rPr lang="es-CL" sz="2000" b="1" dirty="0" smtClean="0">
                <a:solidFill>
                  <a:srgbClr val="595959">
                    <a:lumMod val="75000"/>
                  </a:srgbClr>
                </a:solidFill>
                <a:latin typeface="DM Sans" pitchFamily="2" charset="0"/>
              </a:rPr>
              <a:t>RATING PERSONA POR DIA (%) </a:t>
            </a:r>
            <a:endParaRPr kumimoji="0" lang="es-CL" sz="1800" b="0" i="0" u="none" strike="noStrike" kern="0" cap="none" spc="0" normalizeH="0" baseline="0" noProof="0" dirty="0">
              <a:ln>
                <a:noFill/>
              </a:ln>
              <a:solidFill>
                <a:srgbClr val="942887"/>
              </a:solidFill>
              <a:effectLst/>
              <a:uLnTx/>
              <a:uFillTx/>
              <a:latin typeface="DM Sans" pitchFamily="2" charset="0"/>
              <a:cs typeface="Arial"/>
              <a:sym typeface="Arial"/>
            </a:endParaRPr>
          </a:p>
        </p:txBody>
      </p:sp>
      <p:sp>
        <p:nvSpPr>
          <p:cNvPr id="2" name="CuadroTexto 1"/>
          <p:cNvSpPr txBox="1"/>
          <p:nvPr/>
        </p:nvSpPr>
        <p:spPr>
          <a:xfrm>
            <a:off x="653532" y="3832220"/>
            <a:ext cx="7909072" cy="830997"/>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lang="es-CL" sz="1600" dirty="0" smtClean="0">
                <a:latin typeface="Arial Narrow" panose="020B0606020202030204" pitchFamily="34" charset="0"/>
              </a:rPr>
              <a:t>El martes 23 de marzo se mantiene la sintonía de la franja en horario prime. Sin embargo, aun se encuentra por debajo de la sintonía marcada la semana pasada. Por su parte, la franja diurna presenta una baja considerable de 2 puntos de rating. </a:t>
            </a:r>
            <a:endParaRPr kumimoji="0" lang="es-CL" sz="1600" b="0" i="0" u="none" strike="noStrike" kern="0" cap="none" spc="0" normalizeH="0" baseline="0" noProof="0" dirty="0" smtClean="0">
              <a:ln>
                <a:noFill/>
              </a:ln>
              <a:solidFill>
                <a:srgbClr val="000000"/>
              </a:solidFill>
              <a:effectLst/>
              <a:uLnTx/>
              <a:uFillTx/>
              <a:latin typeface="Arial Narrow" panose="020B0606020202030204" pitchFamily="34" charset="0"/>
              <a:sym typeface="Arial"/>
            </a:endParaRPr>
          </a:p>
        </p:txBody>
      </p:sp>
      <p:graphicFrame>
        <p:nvGraphicFramePr>
          <p:cNvPr id="9" name="Gráfico 8"/>
          <p:cNvGraphicFramePr>
            <a:graphicFrameLocks/>
          </p:cNvGraphicFramePr>
          <p:nvPr>
            <p:extLst>
              <p:ext uri="{D42A27DB-BD31-4B8C-83A1-F6EECF244321}">
                <p14:modId xmlns:p14="http://schemas.microsoft.com/office/powerpoint/2010/main" val="3083783782"/>
              </p:ext>
            </p:extLst>
          </p:nvPr>
        </p:nvGraphicFramePr>
        <p:xfrm>
          <a:off x="1317073" y="876576"/>
          <a:ext cx="6014906" cy="2623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533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a:xfrm>
            <a:off x="8497625" y="4620210"/>
            <a:ext cx="548700" cy="393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s-CL" sz="1000" b="0" i="0" u="none" strike="noStrike" kern="0" cap="none" spc="0" normalizeH="0" baseline="0" noProof="0">
              <a:ln>
                <a:noFill/>
              </a:ln>
              <a:solidFill>
                <a:srgbClr val="595959"/>
              </a:solidFill>
              <a:effectLst/>
              <a:uLnTx/>
              <a:uFillTx/>
              <a:latin typeface="Arial"/>
              <a:cs typeface="Arial"/>
              <a:sym typeface="Arial"/>
            </a:endParaRPr>
          </a:p>
        </p:txBody>
      </p:sp>
      <p:sp>
        <p:nvSpPr>
          <p:cNvPr id="8" name="Título 2"/>
          <p:cNvSpPr txBox="1">
            <a:spLocks/>
          </p:cNvSpPr>
          <p:nvPr/>
        </p:nvSpPr>
        <p:spPr>
          <a:xfrm>
            <a:off x="275666" y="178070"/>
            <a:ext cx="7670693" cy="569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t>FIDELIDAD PERSONAS POR DIA (%)</a:t>
            </a:r>
            <a:b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br>
            <a:endParaRPr kumimoji="0" lang="es-CL" sz="1800" b="0" i="0" u="none" strike="noStrike" kern="0" cap="none" spc="0" normalizeH="0" baseline="0" noProof="0" dirty="0">
              <a:ln>
                <a:noFill/>
              </a:ln>
              <a:solidFill>
                <a:srgbClr val="942887"/>
              </a:solidFill>
              <a:effectLst/>
              <a:uLnTx/>
              <a:uFillTx/>
              <a:latin typeface="DM Sans" pitchFamily="2" charset="0"/>
              <a:cs typeface="Arial"/>
              <a:sym typeface="Arial"/>
            </a:endParaRPr>
          </a:p>
        </p:txBody>
      </p:sp>
      <p:sp>
        <p:nvSpPr>
          <p:cNvPr id="2" name="CuadroTexto 1"/>
          <p:cNvSpPr txBox="1"/>
          <p:nvPr/>
        </p:nvSpPr>
        <p:spPr>
          <a:xfrm>
            <a:off x="118611" y="3912919"/>
            <a:ext cx="8775700"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CL" sz="1600" dirty="0" smtClean="0">
                <a:latin typeface="Arial Narrow" panose="020B0606020202030204" pitchFamily="34" charset="0"/>
              </a:rPr>
              <a:t>En cuanto a la permanencia, ésta se mantiene entorno al 80% en horario diurno. Mientras que la franja en horario prime, aumenta su fidelidad de manera significativa en relación al día anterior.  </a:t>
            </a:r>
            <a:endParaRPr kumimoji="0" lang="es-CL" sz="1600" b="0" i="0" u="none" strike="noStrike" kern="0" cap="none" spc="0" normalizeH="0" baseline="0" noProof="0" dirty="0">
              <a:ln>
                <a:noFill/>
              </a:ln>
              <a:solidFill>
                <a:srgbClr val="000000"/>
              </a:solidFill>
              <a:effectLst/>
              <a:uLnTx/>
              <a:uFillTx/>
              <a:latin typeface="Arial Narrow" panose="020B0606020202030204" pitchFamily="34" charset="0"/>
              <a:sym typeface="Arial"/>
            </a:endParaRPr>
          </a:p>
        </p:txBody>
      </p:sp>
      <p:graphicFrame>
        <p:nvGraphicFramePr>
          <p:cNvPr id="7" name="Gráfico 6"/>
          <p:cNvGraphicFramePr>
            <a:graphicFrameLocks/>
          </p:cNvGraphicFramePr>
          <p:nvPr>
            <p:extLst>
              <p:ext uri="{D42A27DB-BD31-4B8C-83A1-F6EECF244321}">
                <p14:modId xmlns:p14="http://schemas.microsoft.com/office/powerpoint/2010/main" val="2052183640"/>
              </p:ext>
            </p:extLst>
          </p:nvPr>
        </p:nvGraphicFramePr>
        <p:xfrm>
          <a:off x="1650666" y="708961"/>
          <a:ext cx="571159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255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a:xfrm>
            <a:off x="8497625" y="4620210"/>
            <a:ext cx="548700" cy="3936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000" b="0" i="0" u="none" strike="noStrike" kern="0" cap="none" spc="0" normalizeH="0" baseline="0" noProof="0" smtClean="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s-CL" sz="1000" b="0" i="0" u="none" strike="noStrike" kern="0" cap="none" spc="0" normalizeH="0" baseline="0" noProof="0">
              <a:ln>
                <a:noFill/>
              </a:ln>
              <a:solidFill>
                <a:srgbClr val="595959"/>
              </a:solidFill>
              <a:effectLst/>
              <a:uLnTx/>
              <a:uFillTx/>
              <a:latin typeface="Arial"/>
              <a:cs typeface="Arial"/>
              <a:sym typeface="Arial"/>
            </a:endParaRPr>
          </a:p>
        </p:txBody>
      </p:sp>
      <p:sp>
        <p:nvSpPr>
          <p:cNvPr id="8" name="Título 2"/>
          <p:cNvSpPr txBox="1">
            <a:spLocks/>
          </p:cNvSpPr>
          <p:nvPr/>
        </p:nvSpPr>
        <p:spPr>
          <a:xfrm>
            <a:off x="275666" y="178070"/>
            <a:ext cx="7670693" cy="5693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lang="es-CL" sz="2000" b="1" dirty="0" smtClean="0">
                <a:solidFill>
                  <a:srgbClr val="595959">
                    <a:lumMod val="75000"/>
                  </a:srgbClr>
                </a:solidFill>
                <a:latin typeface="DM Sans" pitchFamily="2" charset="0"/>
              </a:rPr>
              <a:t>ALCANCE BRUTO (REACH)</a:t>
            </a:r>
            <a: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t> POR DIA (en</a:t>
            </a:r>
            <a:r>
              <a:rPr kumimoji="0" lang="es-CL" sz="2000" b="1" i="0" u="none" strike="noStrike" kern="0" cap="none" spc="0" normalizeH="0" noProof="0" dirty="0" smtClean="0">
                <a:ln>
                  <a:noFill/>
                </a:ln>
                <a:solidFill>
                  <a:srgbClr val="595959">
                    <a:lumMod val="75000"/>
                  </a:srgbClr>
                </a:solidFill>
                <a:effectLst/>
                <a:uLnTx/>
                <a:uFillTx/>
                <a:latin typeface="DM Sans" pitchFamily="2" charset="0"/>
                <a:cs typeface="Arial"/>
                <a:sym typeface="Arial"/>
              </a:rPr>
              <a:t> miles de personas</a:t>
            </a:r>
            <a: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t>)</a:t>
            </a:r>
            <a:br>
              <a:rPr kumimoji="0" lang="es-CL" sz="2000" b="1" i="0" u="none" strike="noStrike" kern="0" cap="none" spc="0" normalizeH="0" baseline="0" noProof="0" dirty="0" smtClean="0">
                <a:ln>
                  <a:noFill/>
                </a:ln>
                <a:solidFill>
                  <a:srgbClr val="595959">
                    <a:lumMod val="75000"/>
                  </a:srgbClr>
                </a:solidFill>
                <a:effectLst/>
                <a:uLnTx/>
                <a:uFillTx/>
                <a:latin typeface="DM Sans" pitchFamily="2" charset="0"/>
                <a:cs typeface="Arial"/>
                <a:sym typeface="Arial"/>
              </a:rPr>
            </a:br>
            <a:endParaRPr kumimoji="0" lang="es-CL" sz="1800" b="0" i="0" u="none" strike="noStrike" kern="0" cap="none" spc="0" normalizeH="0" baseline="0" noProof="0" dirty="0">
              <a:ln>
                <a:noFill/>
              </a:ln>
              <a:solidFill>
                <a:srgbClr val="942887"/>
              </a:solidFill>
              <a:effectLst/>
              <a:uLnTx/>
              <a:uFillTx/>
              <a:latin typeface="DM Sans" pitchFamily="2" charset="0"/>
              <a:cs typeface="Arial"/>
              <a:sym typeface="Arial"/>
            </a:endParaRPr>
          </a:p>
        </p:txBody>
      </p:sp>
      <p:sp>
        <p:nvSpPr>
          <p:cNvPr id="2" name="CuadroTexto 1"/>
          <p:cNvSpPr txBox="1"/>
          <p:nvPr/>
        </p:nvSpPr>
        <p:spPr>
          <a:xfrm>
            <a:off x="275666" y="3767484"/>
            <a:ext cx="8631973" cy="584775"/>
          </a:xfrm>
          <a:prstGeom prst="rect">
            <a:avLst/>
          </a:prstGeom>
          <a:noFill/>
        </p:spPr>
        <p:txBody>
          <a:bodyPr wrap="square" rtlCol="0">
            <a:spAutoFit/>
          </a:bodyPr>
          <a:lstStyle/>
          <a:p>
            <a:pPr lvl="0" algn="just">
              <a:defRPr/>
            </a:pPr>
            <a:r>
              <a:rPr kumimoji="0" lang="es-CL" sz="1600" b="0" i="0" u="none" strike="noStrike" kern="0" cap="none" spc="0" normalizeH="0" baseline="0" noProof="0" dirty="0" smtClean="0">
                <a:ln>
                  <a:noFill/>
                </a:ln>
                <a:solidFill>
                  <a:srgbClr val="000000"/>
                </a:solidFill>
                <a:effectLst/>
                <a:uLnTx/>
                <a:uFillTx/>
                <a:latin typeface="Arial Narrow" panose="020B0606020202030204" pitchFamily="34" charset="0"/>
                <a:sym typeface="Arial"/>
              </a:rPr>
              <a:t>El</a:t>
            </a:r>
            <a:r>
              <a:rPr kumimoji="0" lang="es-CL" sz="1600" b="0" i="0" u="none" strike="noStrike" kern="0" cap="none" spc="0" normalizeH="0" noProof="0" dirty="0" smtClean="0">
                <a:ln>
                  <a:noFill/>
                </a:ln>
                <a:solidFill>
                  <a:srgbClr val="000000"/>
                </a:solidFill>
                <a:effectLst/>
                <a:uLnTx/>
                <a:uFillTx/>
                <a:latin typeface="Arial Narrow" panose="020B0606020202030204" pitchFamily="34" charset="0"/>
                <a:sym typeface="Arial"/>
              </a:rPr>
              <a:t>  día 23 de marzo se observa una caída considerable del alcance de la franja en ambos horarios (quienes la sintonizaron)</a:t>
            </a:r>
            <a:r>
              <a:rPr lang="es-CL" sz="1600" dirty="0" smtClean="0">
                <a:latin typeface="Arial Narrow" panose="020B0606020202030204" pitchFamily="34" charset="0"/>
              </a:rPr>
              <a:t>. La franja prime cae un 7%, mientras que la franja diurna un 24%.</a:t>
            </a:r>
          </a:p>
        </p:txBody>
      </p:sp>
      <p:graphicFrame>
        <p:nvGraphicFramePr>
          <p:cNvPr id="6" name="Gráfico 5"/>
          <p:cNvGraphicFramePr>
            <a:graphicFrameLocks/>
          </p:cNvGraphicFramePr>
          <p:nvPr>
            <p:extLst>
              <p:ext uri="{D42A27DB-BD31-4B8C-83A1-F6EECF244321}">
                <p14:modId xmlns:p14="http://schemas.microsoft.com/office/powerpoint/2010/main" val="930987102"/>
              </p:ext>
            </p:extLst>
          </p:nvPr>
        </p:nvGraphicFramePr>
        <p:xfrm>
          <a:off x="1766887" y="747371"/>
          <a:ext cx="530542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605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11400" y="189899"/>
            <a:ext cx="8384325" cy="793921"/>
          </a:xfrm>
        </p:spPr>
        <p:txBody>
          <a:bodyPr/>
          <a:lstStyle/>
          <a:p>
            <a:r>
              <a:rPr lang="es-CL" sz="2000" b="1" dirty="0" smtClean="0">
                <a:solidFill>
                  <a:schemeClr val="bg2">
                    <a:lumMod val="75000"/>
                  </a:schemeClr>
                </a:solidFill>
                <a:latin typeface="DM Sans" pitchFamily="2" charset="0"/>
              </a:rPr>
              <a:t>RATING PERSONAS (%)</a:t>
            </a:r>
            <a:br>
              <a:rPr lang="es-CL" sz="2000" b="1" dirty="0" smtClean="0">
                <a:solidFill>
                  <a:schemeClr val="bg2">
                    <a:lumMod val="75000"/>
                  </a:schemeClr>
                </a:solidFill>
                <a:latin typeface="DM Sans" pitchFamily="2" charset="0"/>
              </a:rPr>
            </a:br>
            <a:r>
              <a:rPr lang="es-CL" sz="1400" b="1" dirty="0" smtClean="0">
                <a:solidFill>
                  <a:srgbClr val="942887"/>
                </a:solidFill>
                <a:latin typeface="DM Sans" pitchFamily="2" charset="0"/>
              </a:rPr>
              <a:t>Minuto a minuto, según horario. Martes 23 de marzo.</a:t>
            </a:r>
            <a:endParaRPr lang="es-CL" sz="1800" dirty="0">
              <a:solidFill>
                <a:srgbClr val="942887"/>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1" i="0" u="none" strike="noStrike" kern="0" cap="none" spc="0" normalizeH="0" baseline="0" noProof="0" dirty="0">
              <a:ln>
                <a:noFill/>
              </a:ln>
              <a:solidFill>
                <a:srgbClr val="FFFFFF"/>
              </a:solidFill>
              <a:effectLst/>
              <a:uLnTx/>
              <a:uFillTx/>
              <a:latin typeface="Arial"/>
              <a:cs typeface="Arial"/>
              <a:sym typeface="Arial"/>
            </a:endParaRPr>
          </a:p>
        </p:txBody>
      </p:sp>
      <p:sp>
        <p:nvSpPr>
          <p:cNvPr id="4" name="CuadroTexto 3"/>
          <p:cNvSpPr txBox="1"/>
          <p:nvPr/>
        </p:nvSpPr>
        <p:spPr>
          <a:xfrm>
            <a:off x="1684666" y="950247"/>
            <a:ext cx="1103187" cy="276999"/>
          </a:xfrm>
          <a:prstGeom prst="rect">
            <a:avLst/>
          </a:prstGeom>
          <a:noFill/>
        </p:spPr>
        <p:txBody>
          <a:bodyPr wrap="none" rtlCol="0">
            <a:spAutoFit/>
          </a:bodyPr>
          <a:lstStyle/>
          <a:p>
            <a:r>
              <a:rPr lang="es-CL" sz="1200" dirty="0" smtClean="0">
                <a:solidFill>
                  <a:srgbClr val="FF4400"/>
                </a:solidFill>
                <a:latin typeface="+mj-lt"/>
              </a:rPr>
              <a:t>Franja diurna</a:t>
            </a:r>
            <a:endParaRPr lang="es-CL" sz="1200" dirty="0">
              <a:solidFill>
                <a:srgbClr val="FF4400"/>
              </a:solidFill>
              <a:latin typeface="+mj-lt"/>
            </a:endParaRPr>
          </a:p>
        </p:txBody>
      </p:sp>
      <p:sp>
        <p:nvSpPr>
          <p:cNvPr id="11" name="CuadroTexto 10"/>
          <p:cNvSpPr txBox="1"/>
          <p:nvPr/>
        </p:nvSpPr>
        <p:spPr>
          <a:xfrm>
            <a:off x="6134092" y="967034"/>
            <a:ext cx="1045479" cy="276999"/>
          </a:xfrm>
          <a:prstGeom prst="rect">
            <a:avLst/>
          </a:prstGeom>
          <a:noFill/>
        </p:spPr>
        <p:txBody>
          <a:bodyPr wrap="none" rtlCol="0">
            <a:spAutoFit/>
          </a:bodyPr>
          <a:lstStyle/>
          <a:p>
            <a:r>
              <a:rPr lang="es-CL" sz="1200" dirty="0" smtClean="0">
                <a:solidFill>
                  <a:srgbClr val="5B008F"/>
                </a:solidFill>
              </a:rPr>
              <a:t>Franja prime</a:t>
            </a:r>
            <a:endParaRPr lang="es-CL" sz="1200" dirty="0">
              <a:solidFill>
                <a:srgbClr val="5B008F"/>
              </a:solidFill>
            </a:endParaRPr>
          </a:p>
        </p:txBody>
      </p:sp>
      <p:sp>
        <p:nvSpPr>
          <p:cNvPr id="2" name="Rectángulo redondeado 1"/>
          <p:cNvSpPr/>
          <p:nvPr/>
        </p:nvSpPr>
        <p:spPr>
          <a:xfrm>
            <a:off x="892970" y="1635277"/>
            <a:ext cx="2442762" cy="2400533"/>
          </a:xfrm>
          <a:prstGeom prst="roundRect">
            <a:avLst/>
          </a:prstGeom>
          <a:solidFill>
            <a:srgbClr val="FF44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redondeado 14"/>
          <p:cNvSpPr/>
          <p:nvPr/>
        </p:nvSpPr>
        <p:spPr>
          <a:xfrm>
            <a:off x="5314951" y="1287762"/>
            <a:ext cx="2380640" cy="2699858"/>
          </a:xfrm>
          <a:prstGeom prst="roundRect">
            <a:avLst/>
          </a:prstGeom>
          <a:solidFill>
            <a:srgbClr val="942887">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CuadroTexto 16"/>
          <p:cNvSpPr txBox="1"/>
          <p:nvPr/>
        </p:nvSpPr>
        <p:spPr>
          <a:xfrm>
            <a:off x="300037" y="4246566"/>
            <a:ext cx="8161058" cy="58477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lang="es-CL" sz="1600" dirty="0" smtClean="0">
                <a:latin typeface="Arial Narrow" panose="020B0606020202030204" pitchFamily="34" charset="0"/>
              </a:rPr>
              <a:t>El minuto a minuto de la franja diurna es “plano”, mientras que en el prime hay una importante caída de audiencia en los primeros minutos de emisión. Esto ya se ha visto en franjas electorales anteriores.</a:t>
            </a:r>
            <a:endParaRPr kumimoji="0" lang="es-CL" sz="1600" b="0" i="0" u="none" strike="noStrike" kern="0" cap="none" spc="0" normalizeH="0" baseline="0" noProof="0" dirty="0">
              <a:ln>
                <a:noFill/>
              </a:ln>
              <a:solidFill>
                <a:srgbClr val="000000"/>
              </a:solidFill>
              <a:effectLst/>
              <a:uLnTx/>
              <a:uFillTx/>
              <a:latin typeface="Arial Narrow" panose="020B0606020202030204" pitchFamily="34" charset="0"/>
              <a:sym typeface="Arial"/>
            </a:endParaRPr>
          </a:p>
        </p:txBody>
      </p:sp>
      <p:graphicFrame>
        <p:nvGraphicFramePr>
          <p:cNvPr id="16" name="Gráfico 15"/>
          <p:cNvGraphicFramePr>
            <a:graphicFrameLocks/>
          </p:cNvGraphicFramePr>
          <p:nvPr>
            <p:extLst>
              <p:ext uri="{D42A27DB-BD31-4B8C-83A1-F6EECF244321}">
                <p14:modId xmlns:p14="http://schemas.microsoft.com/office/powerpoint/2010/main" val="2576140810"/>
              </p:ext>
            </p:extLst>
          </p:nvPr>
        </p:nvGraphicFramePr>
        <p:xfrm>
          <a:off x="152400" y="1243592"/>
          <a:ext cx="4055269" cy="27922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áfico 18"/>
          <p:cNvGraphicFramePr>
            <a:graphicFrameLocks/>
          </p:cNvGraphicFramePr>
          <p:nvPr>
            <p:extLst>
              <p:ext uri="{D42A27DB-BD31-4B8C-83A1-F6EECF244321}">
                <p14:modId xmlns:p14="http://schemas.microsoft.com/office/powerpoint/2010/main" val="1391105378"/>
              </p:ext>
            </p:extLst>
          </p:nvPr>
        </p:nvGraphicFramePr>
        <p:xfrm>
          <a:off x="4365000" y="1287762"/>
          <a:ext cx="4283302" cy="27480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4027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2400" y="152400"/>
            <a:ext cx="295275" cy="323850"/>
          </a:xfrm>
          <a:prstGeom prst="rect">
            <a:avLst/>
          </a:prstGeom>
          <a:noFill/>
          <a:ln>
            <a:noFill/>
          </a:ln>
        </p:spPr>
      </p:pic>
      <p:pic>
        <p:nvPicPr>
          <p:cNvPr id="62" name="Google Shape;62;p14"/>
          <p:cNvPicPr preferRelativeResize="0"/>
          <p:nvPr/>
        </p:nvPicPr>
        <p:blipFill>
          <a:blip r:embed="rId3">
            <a:alphaModFix/>
          </a:blip>
          <a:stretch>
            <a:fillRect/>
          </a:stretch>
        </p:blipFill>
        <p:spPr>
          <a:xfrm>
            <a:off x="4365000" y="152400"/>
            <a:ext cx="295275" cy="323850"/>
          </a:xfrm>
          <a:prstGeom prst="rect">
            <a:avLst/>
          </a:prstGeom>
          <a:noFill/>
          <a:ln>
            <a:noFill/>
          </a:ln>
        </p:spPr>
      </p:pic>
      <p:pic>
        <p:nvPicPr>
          <p:cNvPr id="63" name="Google Shape;63;p14"/>
          <p:cNvPicPr preferRelativeResize="0"/>
          <p:nvPr/>
        </p:nvPicPr>
        <p:blipFill rotWithShape="1">
          <a:blip r:embed="rId4">
            <a:alphaModFix/>
          </a:blip>
          <a:srcRect l="77765" t="26418" r="20393" b="37117"/>
          <a:stretch/>
        </p:blipFill>
        <p:spPr>
          <a:xfrm>
            <a:off x="8695725" y="0"/>
            <a:ext cx="461964" cy="5143500"/>
          </a:xfrm>
          <a:prstGeom prst="rect">
            <a:avLst/>
          </a:prstGeom>
          <a:noFill/>
          <a:ln>
            <a:noFill/>
          </a:ln>
        </p:spPr>
      </p:pic>
      <p:sp>
        <p:nvSpPr>
          <p:cNvPr id="3" name="Título 2"/>
          <p:cNvSpPr>
            <a:spLocks noGrp="1"/>
          </p:cNvSpPr>
          <p:nvPr>
            <p:ph type="title"/>
          </p:nvPr>
        </p:nvSpPr>
        <p:spPr>
          <a:xfrm>
            <a:off x="300037" y="34575"/>
            <a:ext cx="8053388" cy="572700"/>
          </a:xfrm>
        </p:spPr>
        <p:txBody>
          <a:bodyPr/>
          <a:lstStyle/>
          <a:p>
            <a:r>
              <a:rPr lang="es-CL" sz="2000" b="1" dirty="0" smtClean="0">
                <a:solidFill>
                  <a:schemeClr val="bg2">
                    <a:lumMod val="75000"/>
                  </a:schemeClr>
                </a:solidFill>
                <a:latin typeface="DM Sans" pitchFamily="2" charset="0"/>
              </a:rPr>
              <a:t>METODOLOGÍA</a:t>
            </a:r>
            <a:endParaRPr lang="es-CL" dirty="0">
              <a:solidFill>
                <a:schemeClr val="bg2">
                  <a:lumMod val="75000"/>
                </a:schemeClr>
              </a:solidFill>
              <a:latin typeface="DM Sans" pitchFamily="2" charset="0"/>
            </a:endParaRPr>
          </a:p>
        </p:txBody>
      </p:sp>
      <p:sp>
        <p:nvSpPr>
          <p:cNvPr id="64" name="Google Shape;64;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 sz="1400" b="1"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1" i="0" u="none" strike="noStrike" kern="0" cap="none" spc="0" normalizeH="0" baseline="0" noProof="0">
              <a:ln>
                <a:noFill/>
              </a:ln>
              <a:solidFill>
                <a:srgbClr val="FFFFFF"/>
              </a:solidFill>
              <a:effectLst/>
              <a:uLnTx/>
              <a:uFillTx/>
              <a:latin typeface="Arial"/>
              <a:cs typeface="Arial"/>
              <a:sym typeface="Arial"/>
            </a:endParaRPr>
          </a:p>
        </p:txBody>
      </p:sp>
      <p:sp>
        <p:nvSpPr>
          <p:cNvPr id="9" name="Google Shape;108;p15"/>
          <p:cNvSpPr>
            <a:spLocks noGrp="1"/>
          </p:cNvSpPr>
          <p:nvPr>
            <p:ph type="body" idx="1"/>
          </p:nvPr>
        </p:nvSpPr>
        <p:spPr>
          <a:xfrm>
            <a:off x="226208" y="679950"/>
            <a:ext cx="8520600" cy="4376867"/>
          </a:xfrm>
          <a:prstGeom prst="rect">
            <a:avLst/>
          </a:prstGeom>
          <a:noFill/>
          <a:ln>
            <a:noFill/>
          </a:ln>
        </p:spPr>
        <p:txBody>
          <a:bodyPr spcFirstLastPara="1" wrap="square" lIns="91425" tIns="45700" rIns="91425" bIns="45700" anchor="t" anchorCtr="0">
            <a:noAutofit/>
          </a:bodyPr>
          <a:lstStyle/>
          <a:p>
            <a:pPr marL="114300" lvl="0" indent="0" algn="just">
              <a:lnSpc>
                <a:spcPct val="115000"/>
              </a:lnSpc>
              <a:buSzPts val="1100"/>
              <a:buNone/>
            </a:pPr>
            <a:endParaRPr lang="es-CL" sz="1400" dirty="0">
              <a:solidFill>
                <a:srgbClr val="434343"/>
              </a:solidFill>
            </a:endParaRPr>
          </a:p>
          <a:p>
            <a:pPr marL="114300" lvl="0" indent="0" algn="just">
              <a:lnSpc>
                <a:spcPct val="115000"/>
              </a:lnSpc>
              <a:buSzPts val="1100"/>
              <a:buNone/>
            </a:pPr>
            <a:r>
              <a:rPr lang="es-CL" sz="1400" dirty="0" smtClean="0">
                <a:solidFill>
                  <a:srgbClr val="434343"/>
                </a:solidFill>
              </a:rPr>
              <a:t> </a:t>
            </a:r>
          </a:p>
          <a:p>
            <a:pPr marL="114300" lvl="0" indent="0" algn="just">
              <a:lnSpc>
                <a:spcPct val="115000"/>
              </a:lnSpc>
              <a:buSzPts val="1100"/>
              <a:buNone/>
            </a:pPr>
            <a:endParaRPr lang="es-CL" sz="1400" dirty="0">
              <a:solidFill>
                <a:srgbClr val="434343"/>
              </a:solidFill>
            </a:endParaRPr>
          </a:p>
          <a:p>
            <a:pPr marL="114300" lvl="0" indent="0" algn="just">
              <a:lnSpc>
                <a:spcPct val="115000"/>
              </a:lnSpc>
              <a:buSzPts val="1100"/>
              <a:buNone/>
            </a:pPr>
            <a:endParaRPr lang="es-CL" sz="1400" dirty="0" smtClean="0">
              <a:solidFill>
                <a:srgbClr val="434343"/>
              </a:solidFill>
            </a:endParaRPr>
          </a:p>
          <a:p>
            <a:pPr marL="114300" lvl="0" indent="0" algn="just">
              <a:lnSpc>
                <a:spcPct val="115000"/>
              </a:lnSpc>
              <a:buSzPts val="1100"/>
              <a:buNone/>
            </a:pPr>
            <a:endParaRPr lang="es-CL" sz="1400" dirty="0" smtClean="0">
              <a:solidFill>
                <a:srgbClr val="434343"/>
              </a:solidFill>
            </a:endParaRPr>
          </a:p>
          <a:p>
            <a:pPr marL="114300" lvl="0" indent="0" algn="just">
              <a:lnSpc>
                <a:spcPct val="115000"/>
              </a:lnSpc>
              <a:buSzPts val="1100"/>
              <a:buNone/>
            </a:pPr>
            <a:endParaRPr lang="es-CL" sz="1400" dirty="0" smtClean="0">
              <a:solidFill>
                <a:srgbClr val="434343"/>
              </a:solidFill>
            </a:endParaRPr>
          </a:p>
        </p:txBody>
      </p:sp>
      <p:sp>
        <p:nvSpPr>
          <p:cNvPr id="4" name="Rectángulo 3"/>
          <p:cNvSpPr/>
          <p:nvPr/>
        </p:nvSpPr>
        <p:spPr>
          <a:xfrm>
            <a:off x="197066" y="539400"/>
            <a:ext cx="8387025" cy="3985706"/>
          </a:xfrm>
          <a:prstGeom prst="rect">
            <a:avLst/>
          </a:prstGeom>
        </p:spPr>
        <p:txBody>
          <a:bodyPr wrap="square">
            <a:spAutoFit/>
          </a:bodyPr>
          <a:lstStyle/>
          <a:p>
            <a:pPr marL="114300" lvl="0" algn="just">
              <a:lnSpc>
                <a:spcPct val="115000"/>
              </a:lnSpc>
              <a:buClr>
                <a:srgbClr val="595959"/>
              </a:buClr>
              <a:buSzPts val="1100"/>
            </a:pPr>
            <a:r>
              <a:rPr lang="es-CL" sz="1100" b="1" dirty="0">
                <a:solidFill>
                  <a:srgbClr val="595959">
                    <a:lumMod val="75000"/>
                  </a:srgbClr>
                </a:solidFill>
              </a:rPr>
              <a:t>Fuente de información</a:t>
            </a:r>
            <a:r>
              <a:rPr lang="es-CL" sz="1100" dirty="0">
                <a:solidFill>
                  <a:srgbClr val="595959">
                    <a:lumMod val="75000"/>
                  </a:srgbClr>
                </a:solidFill>
              </a:rPr>
              <a:t>: </a:t>
            </a:r>
          </a:p>
          <a:p>
            <a:pPr marL="114300" lvl="0" algn="just">
              <a:lnSpc>
                <a:spcPct val="115000"/>
              </a:lnSpc>
              <a:buClr>
                <a:srgbClr val="595959"/>
              </a:buClr>
              <a:buSzPts val="1100"/>
            </a:pPr>
            <a:r>
              <a:rPr lang="es-CL" sz="1100" dirty="0">
                <a:solidFill>
                  <a:srgbClr val="595959">
                    <a:lumMod val="75000"/>
                  </a:srgbClr>
                </a:solidFill>
              </a:rPr>
              <a:t>Estudio de medición de audiencia </a:t>
            </a:r>
            <a:r>
              <a:rPr lang="es-CL" sz="1100" i="1" dirty="0" err="1">
                <a:solidFill>
                  <a:srgbClr val="595959">
                    <a:lumMod val="75000"/>
                  </a:srgbClr>
                </a:solidFill>
              </a:rPr>
              <a:t>People</a:t>
            </a:r>
            <a:r>
              <a:rPr lang="es-CL" sz="1100" i="1" dirty="0">
                <a:solidFill>
                  <a:srgbClr val="595959">
                    <a:lumMod val="75000"/>
                  </a:srgbClr>
                </a:solidFill>
              </a:rPr>
              <a:t> </a:t>
            </a:r>
            <a:r>
              <a:rPr lang="es-CL" sz="1100" i="1" dirty="0" smtClean="0">
                <a:solidFill>
                  <a:srgbClr val="595959">
                    <a:lumMod val="75000"/>
                  </a:srgbClr>
                </a:solidFill>
              </a:rPr>
              <a:t>Meter</a:t>
            </a:r>
            <a:r>
              <a:rPr lang="es-CL" sz="1100" dirty="0" smtClean="0">
                <a:solidFill>
                  <a:srgbClr val="595959">
                    <a:lumMod val="75000"/>
                  </a:srgbClr>
                </a:solidFill>
              </a:rPr>
              <a:t>,</a:t>
            </a:r>
            <a:r>
              <a:rPr lang="es-CL" sz="1100" i="1" dirty="0" smtClean="0">
                <a:solidFill>
                  <a:srgbClr val="595959">
                    <a:lumMod val="75000"/>
                  </a:srgbClr>
                </a:solidFill>
              </a:rPr>
              <a:t> </a:t>
            </a:r>
            <a:r>
              <a:rPr lang="es-CL" sz="1100" dirty="0" smtClean="0">
                <a:solidFill>
                  <a:srgbClr val="595959">
                    <a:lumMod val="75000"/>
                  </a:srgbClr>
                </a:solidFill>
              </a:rPr>
              <a:t>de </a:t>
            </a:r>
            <a:r>
              <a:rPr lang="es-CL" sz="1100" dirty="0" err="1" smtClean="0">
                <a:solidFill>
                  <a:srgbClr val="595959">
                    <a:lumMod val="75000"/>
                  </a:srgbClr>
                </a:solidFill>
              </a:rPr>
              <a:t>Kantar</a:t>
            </a:r>
            <a:r>
              <a:rPr lang="es-CL" sz="1100" dirty="0" smtClean="0">
                <a:solidFill>
                  <a:srgbClr val="595959">
                    <a:lumMod val="75000"/>
                  </a:srgbClr>
                </a:solidFill>
              </a:rPr>
              <a:t> </a:t>
            </a:r>
            <a:r>
              <a:rPr lang="es-CL" sz="1100" dirty="0" err="1">
                <a:solidFill>
                  <a:srgbClr val="595959">
                    <a:lumMod val="75000"/>
                  </a:srgbClr>
                </a:solidFill>
              </a:rPr>
              <a:t>Ibope</a:t>
            </a:r>
            <a:r>
              <a:rPr lang="es-CL" sz="1100" dirty="0">
                <a:solidFill>
                  <a:srgbClr val="595959">
                    <a:lumMod val="75000"/>
                  </a:srgbClr>
                </a:solidFill>
              </a:rPr>
              <a:t> </a:t>
            </a:r>
            <a:r>
              <a:rPr lang="es-CL" sz="1100" dirty="0" smtClean="0">
                <a:solidFill>
                  <a:srgbClr val="595959">
                    <a:lumMod val="75000"/>
                  </a:srgbClr>
                </a:solidFill>
              </a:rPr>
              <a:t>Media</a:t>
            </a:r>
          </a:p>
          <a:p>
            <a:pPr marL="114300" lvl="0" algn="just">
              <a:lnSpc>
                <a:spcPct val="115000"/>
              </a:lnSpc>
              <a:buClr>
                <a:srgbClr val="595959"/>
              </a:buClr>
              <a:buSzPts val="1100"/>
            </a:pPr>
            <a:endParaRPr lang="es-CL" sz="1100" dirty="0">
              <a:solidFill>
                <a:srgbClr val="595959">
                  <a:lumMod val="75000"/>
                </a:srgbClr>
              </a:solidFill>
            </a:endParaRPr>
          </a:p>
          <a:p>
            <a:pPr marL="114300" lvl="0" algn="just">
              <a:lnSpc>
                <a:spcPct val="115000"/>
              </a:lnSpc>
              <a:buClr>
                <a:srgbClr val="595959"/>
              </a:buClr>
              <a:buSzPts val="1100"/>
            </a:pPr>
            <a:r>
              <a:rPr lang="es-CL" sz="1100" b="1" dirty="0" smtClean="0">
                <a:solidFill>
                  <a:srgbClr val="595959">
                    <a:lumMod val="75000"/>
                  </a:srgbClr>
                </a:solidFill>
              </a:rPr>
              <a:t>Target </a:t>
            </a:r>
            <a:r>
              <a:rPr lang="es-CL" sz="1100" b="1" dirty="0">
                <a:solidFill>
                  <a:srgbClr val="595959">
                    <a:lumMod val="75000"/>
                  </a:srgbClr>
                </a:solidFill>
              </a:rPr>
              <a:t>general de cálculo</a:t>
            </a:r>
            <a:r>
              <a:rPr lang="es-CL" sz="1100" dirty="0">
                <a:solidFill>
                  <a:srgbClr val="595959">
                    <a:lumMod val="75000"/>
                  </a:srgbClr>
                </a:solidFill>
              </a:rPr>
              <a:t>:</a:t>
            </a:r>
          </a:p>
          <a:p>
            <a:pPr marL="114300" lvl="0" algn="just">
              <a:lnSpc>
                <a:spcPct val="115000"/>
              </a:lnSpc>
              <a:buClr>
                <a:srgbClr val="595959"/>
              </a:buClr>
              <a:buSzPts val="1100"/>
            </a:pPr>
            <a:r>
              <a:rPr lang="es-CL" sz="1100" dirty="0" smtClean="0">
                <a:solidFill>
                  <a:srgbClr val="595959">
                    <a:lumMod val="75000"/>
                  </a:srgbClr>
                </a:solidFill>
              </a:rPr>
              <a:t>Individuos, por sexo, edad y GSE</a:t>
            </a:r>
          </a:p>
          <a:p>
            <a:pPr marL="114300" lvl="0" algn="just">
              <a:lnSpc>
                <a:spcPct val="115000"/>
              </a:lnSpc>
              <a:buClr>
                <a:srgbClr val="595959"/>
              </a:buClr>
              <a:buSzPts val="1100"/>
            </a:pPr>
            <a:r>
              <a:rPr lang="es-CL" sz="1100" dirty="0" smtClean="0">
                <a:solidFill>
                  <a:srgbClr val="595959">
                    <a:lumMod val="75000"/>
                  </a:srgbClr>
                </a:solidFill>
              </a:rPr>
              <a:t>Hogares</a:t>
            </a:r>
            <a:endParaRPr lang="es-CL" sz="1100" dirty="0">
              <a:solidFill>
                <a:srgbClr val="595959">
                  <a:lumMod val="75000"/>
                </a:srgbClr>
              </a:solidFil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endParaRPr kumimoji="0" lang="es-CL" sz="1100" b="1" i="0" u="none" strike="noStrike" kern="0" cap="none" spc="0" normalizeH="0" baseline="0" noProof="0" dirty="0" smtClean="0">
              <a:ln>
                <a:noFill/>
              </a:ln>
              <a:solidFill>
                <a:srgbClr val="434343"/>
              </a:solidFill>
              <a:effectLst/>
              <a:uLnTx/>
              <a:uFillTx/>
              <a:sym typeface="Aria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r>
              <a:rPr kumimoji="0" lang="es-CL" sz="1100" b="1" i="0" u="none" strike="noStrike" kern="0" cap="none" spc="0" normalizeH="0" baseline="0" noProof="0" dirty="0" smtClean="0">
                <a:ln>
                  <a:noFill/>
                </a:ln>
                <a:solidFill>
                  <a:srgbClr val="434343"/>
                </a:solidFill>
                <a:effectLst/>
                <a:uLnTx/>
                <a:uFillTx/>
                <a:sym typeface="Arial"/>
              </a:rPr>
              <a:t>Variables de audiencia</a:t>
            </a:r>
            <a:r>
              <a:rPr kumimoji="0" lang="es-CL" sz="1100" b="0" i="0" u="none" strike="noStrike" kern="0" cap="none" spc="0" normalizeH="0" baseline="0" noProof="0" dirty="0" smtClean="0">
                <a:ln>
                  <a:noFill/>
                </a:ln>
                <a:solidFill>
                  <a:srgbClr val="434343"/>
                </a:solidFill>
                <a:effectLst/>
                <a:uLnTx/>
                <a:uFillTx/>
                <a:sym typeface="Arial"/>
              </a:rPr>
              <a:t>:</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smtClean="0">
                <a:ln>
                  <a:noFill/>
                </a:ln>
                <a:solidFill>
                  <a:srgbClr val="434343"/>
                </a:solidFill>
                <a:effectLst/>
                <a:uLnTx/>
                <a:uFillTx/>
                <a:sym typeface="Arial"/>
              </a:rPr>
              <a:t>Rating </a:t>
            </a:r>
            <a:r>
              <a:rPr kumimoji="0" lang="es-CL" sz="1100" b="1" i="0" u="none" strike="noStrike" kern="0" cap="none" spc="0" normalizeH="0" baseline="0" noProof="0" dirty="0">
                <a:ln>
                  <a:noFill/>
                </a:ln>
                <a:solidFill>
                  <a:srgbClr val="434343"/>
                </a:solidFill>
                <a:effectLst/>
                <a:uLnTx/>
                <a:uFillTx/>
                <a:sym typeface="Arial"/>
              </a:rPr>
              <a:t>(</a:t>
            </a:r>
            <a:r>
              <a:rPr kumimoji="0" lang="es-CL" sz="1100" b="1" i="0" u="none" strike="noStrike" kern="0" cap="none" spc="0" normalizeH="0" baseline="0" noProof="0" dirty="0" err="1">
                <a:ln>
                  <a:noFill/>
                </a:ln>
                <a:solidFill>
                  <a:srgbClr val="434343"/>
                </a:solidFill>
                <a:effectLst/>
                <a:uLnTx/>
                <a:uFillTx/>
                <a:sym typeface="Arial"/>
              </a:rPr>
              <a:t>rat</a:t>
            </a:r>
            <a:r>
              <a:rPr kumimoji="0" lang="es-CL" sz="1100" b="1" i="0" u="none" strike="noStrike" kern="0" cap="none" spc="0" normalizeH="0" baseline="0" noProof="0" dirty="0">
                <a:ln>
                  <a:noFill/>
                </a:ln>
                <a:solidFill>
                  <a:srgbClr val="434343"/>
                </a:solidFill>
                <a:effectLst/>
                <a:uLnTx/>
                <a:uFillTx/>
                <a:sym typeface="Arial"/>
              </a:rPr>
              <a:t>%)</a:t>
            </a:r>
            <a:r>
              <a:rPr kumimoji="0" lang="es-CL" sz="1100" b="0" i="0" u="none" strike="noStrike" kern="0" cap="none" spc="0" normalizeH="0" baseline="0" noProof="0" dirty="0">
                <a:ln>
                  <a:noFill/>
                </a:ln>
                <a:solidFill>
                  <a:srgbClr val="434343"/>
                </a:solidFill>
                <a:effectLst/>
                <a:uLnTx/>
                <a:uFillTx/>
                <a:sym typeface="Arial"/>
              </a:rPr>
              <a:t>: porcentaje de individuos (general o por target) que han sido expuestos a un canal o </a:t>
            </a:r>
            <a:r>
              <a:rPr kumimoji="0" lang="es-CL" sz="1100" b="0" i="0" u="none" strike="noStrike" kern="0" cap="none" spc="0" normalizeH="0" baseline="0" noProof="0" dirty="0" smtClean="0">
                <a:ln>
                  <a:noFill/>
                </a:ln>
                <a:solidFill>
                  <a:srgbClr val="434343"/>
                </a:solidFill>
                <a:effectLst/>
                <a:uLnTx/>
                <a:uFillTx/>
                <a:sym typeface="Arial"/>
              </a:rPr>
              <a:t>programa, ponderado por tiempo promedio</a:t>
            </a:r>
            <a:r>
              <a:rPr kumimoji="0" lang="es-CL" sz="1100" b="0" i="0" u="none" strike="noStrike" kern="0" cap="none" spc="0" normalizeH="0" noProof="0" dirty="0" smtClean="0">
                <a:ln>
                  <a:noFill/>
                </a:ln>
                <a:solidFill>
                  <a:srgbClr val="434343"/>
                </a:solidFill>
                <a:effectLst/>
                <a:uLnTx/>
                <a:uFillTx/>
                <a:sym typeface="Arial"/>
              </a:rPr>
              <a:t> de exposición. </a:t>
            </a:r>
            <a:r>
              <a:rPr kumimoji="0" lang="es-CL" sz="1100" b="0" i="0" u="none" strike="noStrike" kern="0" cap="none" spc="0" normalizeH="0" baseline="0" noProof="0" dirty="0" smtClean="0">
                <a:ln>
                  <a:noFill/>
                </a:ln>
                <a:solidFill>
                  <a:srgbClr val="434343"/>
                </a:solidFill>
                <a:effectLst/>
                <a:uLnTx/>
                <a:uFillTx/>
                <a:sym typeface="Arial"/>
              </a:rPr>
              <a:t>Un </a:t>
            </a:r>
            <a:r>
              <a:rPr kumimoji="0" lang="es-CL" sz="1100" b="0" i="0" u="none" strike="noStrike" kern="0" cap="none" spc="0" normalizeH="0" baseline="0" noProof="0" dirty="0">
                <a:ln>
                  <a:noFill/>
                </a:ln>
                <a:solidFill>
                  <a:srgbClr val="434343"/>
                </a:solidFill>
                <a:effectLst/>
                <a:uLnTx/>
                <a:uFillTx/>
                <a:sym typeface="Arial"/>
              </a:rPr>
              <a:t>punto de rating </a:t>
            </a:r>
            <a:r>
              <a:rPr kumimoji="0" lang="es-CL" sz="1100" b="0" i="0" u="none" strike="noStrike" kern="0" cap="none" spc="0" normalizeH="0" baseline="0" noProof="0" dirty="0" smtClean="0">
                <a:ln>
                  <a:noFill/>
                </a:ln>
                <a:solidFill>
                  <a:srgbClr val="434343"/>
                </a:solidFill>
                <a:effectLst/>
                <a:uLnTx/>
                <a:uFillTx/>
                <a:sym typeface="Arial"/>
              </a:rPr>
              <a:t>representa un 1</a:t>
            </a:r>
            <a:r>
              <a:rPr kumimoji="0" lang="es-CL" sz="1100" b="0" i="0" u="none" strike="noStrike" kern="0" cap="none" spc="0" normalizeH="0" baseline="0" noProof="0" dirty="0">
                <a:ln>
                  <a:noFill/>
                </a:ln>
                <a:solidFill>
                  <a:srgbClr val="434343"/>
                </a:solidFill>
                <a:effectLst/>
                <a:uLnTx/>
                <a:uFillTx/>
                <a:sym typeface="Arial"/>
              </a:rPr>
              <a:t>% del </a:t>
            </a:r>
            <a:r>
              <a:rPr kumimoji="0" lang="es-CL" sz="1100" b="0" i="0" u="none" strike="noStrike" kern="0" cap="none" spc="0" normalizeH="0" baseline="0" noProof="0" dirty="0" smtClean="0">
                <a:ln>
                  <a:noFill/>
                </a:ln>
                <a:solidFill>
                  <a:srgbClr val="434343"/>
                </a:solidFill>
                <a:effectLst/>
                <a:uLnTx/>
                <a:uFillTx/>
                <a:sym typeface="Arial"/>
              </a:rPr>
              <a:t>universo.</a:t>
            </a:r>
            <a:endParaRPr kumimoji="0" lang="es-CL" sz="1100" b="0" i="0" u="none" strike="noStrike" kern="0" cap="none" spc="0" normalizeH="0" baseline="0" noProof="0" dirty="0">
              <a:ln>
                <a:noFill/>
              </a:ln>
              <a:solidFill>
                <a:srgbClr val="434343"/>
              </a:solidFill>
              <a:effectLst/>
              <a:uLnTx/>
              <a:uFillTx/>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err="1">
                <a:ln>
                  <a:noFill/>
                </a:ln>
                <a:solidFill>
                  <a:srgbClr val="434343"/>
                </a:solidFill>
                <a:effectLst/>
                <a:uLnTx/>
                <a:uFillTx/>
                <a:sym typeface="Arial"/>
              </a:rPr>
              <a:t>Reach</a:t>
            </a:r>
            <a:r>
              <a:rPr kumimoji="0" lang="es-CL" sz="1100" b="1" i="0" u="none" strike="noStrike" kern="0" cap="none" spc="0" normalizeH="0" baseline="0" noProof="0" dirty="0">
                <a:ln>
                  <a:noFill/>
                </a:ln>
                <a:solidFill>
                  <a:srgbClr val="434343"/>
                </a:solidFill>
                <a:effectLst/>
                <a:uLnTx/>
                <a:uFillTx/>
                <a:sym typeface="Arial"/>
              </a:rPr>
              <a:t> (</a:t>
            </a:r>
            <a:r>
              <a:rPr kumimoji="0" lang="es-CL" sz="1100" b="1" i="0" u="none" strike="noStrike" kern="0" cap="none" spc="0" normalizeH="0" baseline="0" noProof="0" dirty="0" err="1">
                <a:ln>
                  <a:noFill/>
                </a:ln>
                <a:solidFill>
                  <a:srgbClr val="434343"/>
                </a:solidFill>
                <a:effectLst/>
                <a:uLnTx/>
                <a:uFillTx/>
                <a:sym typeface="Arial"/>
              </a:rPr>
              <a:t>rch</a:t>
            </a:r>
            <a:r>
              <a:rPr kumimoji="0" lang="es-CL" sz="1100" b="1" i="0" u="none" strike="noStrike" kern="0" cap="none" spc="0" normalizeH="0" baseline="0" noProof="0" dirty="0">
                <a:ln>
                  <a:noFill/>
                </a:ln>
                <a:solidFill>
                  <a:srgbClr val="434343"/>
                </a:solidFill>
                <a:effectLst/>
                <a:uLnTx/>
                <a:uFillTx/>
                <a:sym typeface="Arial"/>
              </a:rPr>
              <a:t>#) o Alcance Bruto (en miles)</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número </a:t>
            </a:r>
            <a:r>
              <a:rPr kumimoji="0" lang="es-CL" sz="1100" b="0" i="0" u="none" strike="noStrike" kern="0" cap="none" spc="0" normalizeH="0" baseline="0" noProof="0" dirty="0">
                <a:ln>
                  <a:noFill/>
                </a:ln>
                <a:solidFill>
                  <a:srgbClr val="434343"/>
                </a:solidFill>
                <a:effectLst/>
                <a:uLnTx/>
                <a:uFillTx/>
                <a:sym typeface="Arial"/>
              </a:rPr>
              <a:t>de </a:t>
            </a:r>
            <a:r>
              <a:rPr kumimoji="0" lang="es-CL" sz="1100" b="0" i="0" u="none" strike="noStrike" kern="0" cap="none" spc="0" normalizeH="0" baseline="0" noProof="0" dirty="0" smtClean="0">
                <a:ln>
                  <a:noFill/>
                </a:ln>
                <a:solidFill>
                  <a:srgbClr val="434343"/>
                </a:solidFill>
                <a:effectLst/>
                <a:uLnTx/>
                <a:uFillTx/>
                <a:sym typeface="Arial"/>
              </a:rPr>
              <a:t>televidentes </a:t>
            </a:r>
            <a:r>
              <a:rPr kumimoji="0" lang="es-CL" sz="1100" b="0" i="0" u="none" strike="noStrike" kern="0" cap="none" spc="0" normalizeH="0" baseline="0" noProof="0" dirty="0">
                <a:ln>
                  <a:noFill/>
                </a:ln>
                <a:solidFill>
                  <a:srgbClr val="434343"/>
                </a:solidFill>
                <a:effectLst/>
                <a:uLnTx/>
                <a:uFillTx/>
                <a:sym typeface="Arial"/>
              </a:rPr>
              <a:t>que ha invertido por lo menos un minuto en el canal o programa</a:t>
            </a:r>
            <a:r>
              <a:rPr kumimoji="0" lang="es-CL" sz="1100" b="0" i="0" u="none" strike="noStrike" kern="0" cap="none" spc="0" normalizeH="0" baseline="0" noProof="0" dirty="0" smtClean="0">
                <a:ln>
                  <a:noFill/>
                </a:ln>
                <a:solidFill>
                  <a:srgbClr val="434343"/>
                </a:solidFill>
                <a:effectLst/>
                <a:uLnTx/>
                <a:uFillTx/>
                <a:sym typeface="Arial"/>
              </a:rPr>
              <a:t>. Es siempre</a:t>
            </a:r>
            <a:r>
              <a:rPr kumimoji="0" lang="es-CL" sz="1100" b="0" i="0" u="none" strike="noStrike" kern="0" cap="none" spc="0" normalizeH="0" noProof="0" dirty="0" smtClean="0">
                <a:ln>
                  <a:noFill/>
                </a:ln>
                <a:solidFill>
                  <a:srgbClr val="434343"/>
                </a:solidFill>
                <a:effectLst/>
                <a:uLnTx/>
                <a:uFillTx/>
                <a:sym typeface="Arial"/>
              </a:rPr>
              <a:t> más grande que el </a:t>
            </a:r>
            <a:r>
              <a:rPr kumimoji="0" lang="es-CL" sz="1100" b="0" i="1" u="none" strike="noStrike" kern="0" cap="none" spc="0" normalizeH="0" noProof="0" dirty="0" smtClean="0">
                <a:ln>
                  <a:noFill/>
                </a:ln>
                <a:solidFill>
                  <a:srgbClr val="434343"/>
                </a:solidFill>
                <a:effectLst/>
                <a:uLnTx/>
                <a:uFillTx/>
                <a:sym typeface="Arial"/>
              </a:rPr>
              <a:t>rating</a:t>
            </a:r>
            <a:r>
              <a:rPr kumimoji="0" lang="es-CL" sz="1100" b="0" i="0" u="none" strike="noStrike" kern="0" cap="none" spc="0" normalizeH="0" noProof="0" dirty="0" smtClean="0">
                <a:ln>
                  <a:noFill/>
                </a:ln>
                <a:solidFill>
                  <a:srgbClr val="434343"/>
                </a:solidFill>
                <a:effectLst/>
                <a:uLnTx/>
                <a:uFillTx/>
                <a:sym typeface="Arial"/>
              </a:rPr>
              <a:t>.</a:t>
            </a:r>
            <a:endParaRPr kumimoji="0" lang="es-CL" sz="1100" b="0" i="0" u="none" strike="noStrike" kern="0" cap="none" spc="0" normalizeH="0" baseline="0" noProof="0" dirty="0" smtClean="0">
              <a:ln>
                <a:noFill/>
              </a:ln>
              <a:solidFill>
                <a:srgbClr val="434343"/>
              </a:solidFill>
              <a:effectLst/>
              <a:uLnTx/>
              <a:uFillTx/>
              <a:sym typeface="Arial"/>
            </a:endParaRP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smtClean="0">
                <a:ln>
                  <a:noFill/>
                </a:ln>
                <a:solidFill>
                  <a:srgbClr val="434343"/>
                </a:solidFill>
                <a:effectLst/>
                <a:uLnTx/>
                <a:uFillTx/>
                <a:sym typeface="Arial"/>
              </a:rPr>
              <a:t>Fidelidad </a:t>
            </a:r>
            <a:r>
              <a:rPr kumimoji="0" lang="es-CL" sz="1100" b="1" i="0" u="none" strike="noStrike" kern="0" cap="none" spc="0" normalizeH="0" baseline="0" noProof="0" dirty="0">
                <a:ln>
                  <a:noFill/>
                </a:ln>
                <a:solidFill>
                  <a:srgbClr val="434343"/>
                </a:solidFill>
                <a:effectLst/>
                <a:uLnTx/>
                <a:uFillTx/>
                <a:sym typeface="Arial"/>
              </a:rPr>
              <a:t>(</a:t>
            </a:r>
            <a:r>
              <a:rPr kumimoji="0" lang="es-CL" sz="1100" b="1" i="0" u="none" strike="noStrike" kern="0" cap="none" spc="0" normalizeH="0" baseline="0" noProof="0" dirty="0" err="1">
                <a:ln>
                  <a:noFill/>
                </a:ln>
                <a:solidFill>
                  <a:srgbClr val="434343"/>
                </a:solidFill>
                <a:effectLst/>
                <a:uLnTx/>
                <a:uFillTx/>
                <a:sym typeface="Arial"/>
              </a:rPr>
              <a:t>fid</a:t>
            </a:r>
            <a:r>
              <a:rPr kumimoji="0" lang="es-CL" sz="1100" b="1" i="0" u="none" strike="noStrike" kern="0" cap="none" spc="0" normalizeH="0" baseline="0" noProof="0" dirty="0">
                <a:ln>
                  <a:noFill/>
                </a:ln>
                <a:solidFill>
                  <a:srgbClr val="434343"/>
                </a:solidFill>
                <a:effectLst/>
                <a:uLnTx/>
                <a:uFillTx/>
                <a:sym typeface="Arial"/>
              </a:rPr>
              <a:t>%)</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este</a:t>
            </a:r>
            <a:r>
              <a:rPr kumimoji="0" lang="es-CL" sz="1100" b="0" i="0" u="none" strike="noStrike" kern="0" cap="none" spc="0" normalizeH="0" noProof="0" dirty="0" smtClean="0">
                <a:ln>
                  <a:noFill/>
                </a:ln>
                <a:solidFill>
                  <a:srgbClr val="434343"/>
                </a:solidFill>
                <a:effectLst/>
                <a:uLnTx/>
                <a:uFillTx/>
                <a:sym typeface="Arial"/>
              </a:rPr>
              <a:t> indicador muestra, en porcentaje,</a:t>
            </a:r>
            <a:r>
              <a:rPr kumimoji="0" lang="es-CL" sz="1100" b="0" i="0" u="none" strike="noStrike" kern="0" cap="none" spc="0" normalizeH="0" baseline="0" noProof="0" dirty="0" smtClean="0">
                <a:ln>
                  <a:noFill/>
                </a:ln>
                <a:solidFill>
                  <a:srgbClr val="434343"/>
                </a:solidFill>
                <a:effectLst/>
                <a:uLnTx/>
                <a:uFillTx/>
                <a:sym typeface="Arial"/>
              </a:rPr>
              <a:t> la permanencia de una determinada audiencia en un evento, programa o canal particular. </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1" i="0" u="none" strike="noStrike" kern="0" cap="none" spc="0" normalizeH="0" baseline="0" noProof="0" dirty="0" err="1" smtClean="0">
                <a:ln>
                  <a:noFill/>
                </a:ln>
                <a:solidFill>
                  <a:srgbClr val="434343"/>
                </a:solidFill>
                <a:effectLst/>
                <a:uLnTx/>
                <a:uFillTx/>
                <a:sym typeface="Arial"/>
              </a:rPr>
              <a:t>Average</a:t>
            </a:r>
            <a:r>
              <a:rPr kumimoji="0" lang="es-CL" sz="1100" b="1" i="0" u="none" strike="noStrike" kern="0" cap="none" spc="0" normalizeH="0" baseline="0" noProof="0" dirty="0" smtClean="0">
                <a:ln>
                  <a:noFill/>
                </a:ln>
                <a:solidFill>
                  <a:srgbClr val="434343"/>
                </a:solidFill>
                <a:effectLst/>
                <a:uLnTx/>
                <a:uFillTx/>
                <a:sym typeface="Arial"/>
              </a:rPr>
              <a:t> </a:t>
            </a:r>
            <a:r>
              <a:rPr kumimoji="0" lang="es-CL" sz="1100" b="1" i="0" u="none" strike="noStrike" kern="0" cap="none" spc="0" normalizeH="0" baseline="0" noProof="0" dirty="0">
                <a:ln>
                  <a:noFill/>
                </a:ln>
                <a:solidFill>
                  <a:srgbClr val="434343"/>
                </a:solidFill>
                <a:effectLst/>
                <a:uLnTx/>
                <a:uFillTx/>
                <a:sym typeface="Arial"/>
              </a:rPr>
              <a:t>Time </a:t>
            </a:r>
            <a:r>
              <a:rPr kumimoji="0" lang="es-CL" sz="1100" b="1" i="0" u="none" strike="noStrike" kern="0" cap="none" spc="0" normalizeH="0" baseline="0" noProof="0" dirty="0" err="1" smtClean="0">
                <a:ln>
                  <a:noFill/>
                </a:ln>
                <a:solidFill>
                  <a:srgbClr val="434343"/>
                </a:solidFill>
                <a:effectLst/>
                <a:uLnTx/>
                <a:uFillTx/>
                <a:sym typeface="Arial"/>
              </a:rPr>
              <a:t>Spent</a:t>
            </a:r>
            <a:r>
              <a:rPr kumimoji="0" lang="es-CL" sz="1100" b="1" i="0" u="none" strike="noStrike" kern="0" cap="none" spc="0" normalizeH="0" baseline="0" noProof="0" dirty="0" smtClean="0">
                <a:ln>
                  <a:noFill/>
                </a:ln>
                <a:solidFill>
                  <a:srgbClr val="434343"/>
                </a:solidFill>
                <a:effectLst/>
                <a:uLnTx/>
                <a:uFillTx/>
                <a:sym typeface="Arial"/>
              </a:rPr>
              <a:t> </a:t>
            </a:r>
            <a:r>
              <a:rPr kumimoji="0" lang="es-CL" sz="1100" b="1" i="0" u="none" strike="noStrike" kern="0" cap="none" spc="0" normalizeH="0" baseline="0" noProof="0" dirty="0">
                <a:ln>
                  <a:noFill/>
                </a:ln>
                <a:solidFill>
                  <a:srgbClr val="434343"/>
                </a:solidFill>
                <a:effectLst/>
                <a:uLnTx/>
                <a:uFillTx/>
                <a:sym typeface="Arial"/>
              </a:rPr>
              <a:t>(ATS)</a:t>
            </a:r>
            <a:r>
              <a:rPr kumimoji="0" lang="es-CL" sz="1100" b="0" i="0" u="none" strike="noStrike" kern="0" cap="none" spc="0" normalizeH="0" baseline="0" noProof="0" dirty="0">
                <a:ln>
                  <a:noFill/>
                </a:ln>
                <a:solidFill>
                  <a:srgbClr val="434343"/>
                </a:solidFill>
                <a:effectLst/>
                <a:uLnTx/>
                <a:uFillTx/>
                <a:sym typeface="Arial"/>
              </a:rPr>
              <a:t>: </a:t>
            </a:r>
            <a:r>
              <a:rPr kumimoji="0" lang="es-CL" sz="1100" b="0" i="0" u="none" strike="noStrike" kern="0" cap="none" spc="0" normalizeH="0" baseline="0" noProof="0" dirty="0" smtClean="0">
                <a:ln>
                  <a:noFill/>
                </a:ln>
                <a:solidFill>
                  <a:srgbClr val="434343"/>
                </a:solidFill>
                <a:effectLst/>
                <a:uLnTx/>
                <a:uFillTx/>
                <a:sym typeface="Arial"/>
              </a:rPr>
              <a:t>promedio </a:t>
            </a:r>
            <a:r>
              <a:rPr kumimoji="0" lang="es-CL" sz="1100" b="0" i="0" u="none" strike="noStrike" kern="0" cap="none" spc="0" normalizeH="0" baseline="0" noProof="0" dirty="0">
                <a:ln>
                  <a:noFill/>
                </a:ln>
                <a:solidFill>
                  <a:srgbClr val="434343"/>
                </a:solidFill>
                <a:effectLst/>
                <a:uLnTx/>
                <a:uFillTx/>
                <a:sym typeface="Arial"/>
              </a:rPr>
              <a:t>de minutos invertidos en un canal o programa, basado solamente en los televidentes que asistieron al </a:t>
            </a:r>
            <a:r>
              <a:rPr kumimoji="0" lang="es-CL" sz="1100" b="0" i="0" u="none" strike="noStrike" kern="0" cap="none" spc="0" normalizeH="0" baseline="0" noProof="0" dirty="0" smtClean="0">
                <a:ln>
                  <a:noFill/>
                </a:ln>
                <a:solidFill>
                  <a:srgbClr val="434343"/>
                </a:solidFill>
                <a:effectLst/>
                <a:uLnTx/>
                <a:uFillTx/>
                <a:sym typeface="Arial"/>
              </a:rPr>
              <a:t>evento (que vieron al menos 1 minuto).</a:t>
            </a:r>
          </a:p>
          <a:p>
            <a:pPr marL="457200" marR="0" lvl="0" indent="-34290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endParaRPr kumimoji="0" lang="es-CL" sz="1100" b="0" i="0" u="none" strike="noStrike" kern="0" cap="none" spc="0" normalizeH="0" baseline="0" noProof="0" dirty="0" smtClean="0">
              <a:ln>
                <a:noFill/>
              </a:ln>
              <a:solidFill>
                <a:srgbClr val="434343"/>
              </a:solidFill>
              <a:effectLst/>
              <a:uLnTx/>
              <a:uFillTx/>
              <a:sym typeface="Arial"/>
            </a:endParaRPr>
          </a:p>
          <a:p>
            <a:pPr marL="114300" marR="0" lvl="0" indent="0" algn="just" defTabSz="914400" rtl="0" eaLnBrk="1" fontAlgn="auto" latinLnBrk="0" hangingPunct="1">
              <a:lnSpc>
                <a:spcPct val="115000"/>
              </a:lnSpc>
              <a:spcBef>
                <a:spcPts val="0"/>
              </a:spcBef>
              <a:spcAft>
                <a:spcPts val="0"/>
              </a:spcAft>
              <a:buClr>
                <a:srgbClr val="595959"/>
              </a:buClr>
              <a:buSzPts val="1100"/>
              <a:buFont typeface="Arial"/>
              <a:buNone/>
              <a:tabLst/>
              <a:defRPr/>
            </a:pPr>
            <a:r>
              <a:rPr kumimoji="0" lang="es-CL" sz="1100" b="1" i="0" u="none" strike="noStrike" kern="0" cap="none" spc="0" normalizeH="0" baseline="0" noProof="0" dirty="0" smtClean="0">
                <a:ln>
                  <a:noFill/>
                </a:ln>
                <a:solidFill>
                  <a:srgbClr val="434343"/>
                </a:solidFill>
                <a:effectLst/>
                <a:uLnTx/>
                <a:uFillTx/>
                <a:sym typeface="Arial"/>
              </a:rPr>
              <a:t>Programas</a:t>
            </a:r>
            <a:r>
              <a:rPr kumimoji="0" lang="es-CL" sz="1100" b="1" i="0" u="none" strike="noStrike" kern="0" cap="none" spc="0" normalizeH="0" noProof="0" dirty="0" smtClean="0">
                <a:ln>
                  <a:noFill/>
                </a:ln>
                <a:solidFill>
                  <a:srgbClr val="434343"/>
                </a:solidFill>
                <a:effectLst/>
                <a:uLnTx/>
                <a:uFillTx/>
                <a:sym typeface="Arial"/>
              </a:rPr>
              <a:t> analizados:</a:t>
            </a:r>
          </a:p>
          <a:p>
            <a:pPr marL="400050" marR="0" lvl="0" indent="-28575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0" i="0" u="none" strike="noStrike" kern="0" cap="none" spc="0" normalizeH="0" baseline="0" noProof="0" dirty="0" smtClean="0">
                <a:ln>
                  <a:noFill/>
                </a:ln>
                <a:solidFill>
                  <a:srgbClr val="434343"/>
                </a:solidFill>
                <a:effectLst/>
                <a:uLnTx/>
                <a:uFillTx/>
                <a:sym typeface="Arial"/>
              </a:rPr>
              <a:t>Franja electoral, emisión diurna</a:t>
            </a:r>
          </a:p>
          <a:p>
            <a:pPr marL="400050" marR="0" lvl="0" indent="-285750" algn="just" defTabSz="914400" rtl="0" eaLnBrk="1" fontAlgn="auto" latinLnBrk="0" hangingPunct="1">
              <a:lnSpc>
                <a:spcPct val="115000"/>
              </a:lnSpc>
              <a:spcBef>
                <a:spcPts val="0"/>
              </a:spcBef>
              <a:spcAft>
                <a:spcPts val="0"/>
              </a:spcAft>
              <a:buClr>
                <a:srgbClr val="595959"/>
              </a:buClr>
              <a:buSzPts val="1100"/>
              <a:buFont typeface="Wingdings" panose="05000000000000000000" pitchFamily="2" charset="2"/>
              <a:buChar char="ü"/>
              <a:tabLst/>
              <a:defRPr/>
            </a:pPr>
            <a:r>
              <a:rPr kumimoji="0" lang="es-CL" sz="1100" b="0" i="0" u="none" strike="noStrike" kern="0" cap="none" spc="0" normalizeH="0" baseline="0" noProof="0" dirty="0" smtClean="0">
                <a:ln>
                  <a:noFill/>
                </a:ln>
                <a:solidFill>
                  <a:srgbClr val="434343"/>
                </a:solidFill>
                <a:effectLst/>
                <a:uLnTx/>
                <a:uFillTx/>
                <a:sym typeface="Arial"/>
              </a:rPr>
              <a:t>Franja electoral, emisión prime</a:t>
            </a:r>
          </a:p>
        </p:txBody>
      </p:sp>
    </p:spTree>
    <p:extLst>
      <p:ext uri="{BB962C8B-B14F-4D97-AF65-F5344CB8AC3E}">
        <p14:creationId xmlns:p14="http://schemas.microsoft.com/office/powerpoint/2010/main" val="90625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9</a:t>
            </a:fld>
            <a:endParaRPr lang="es-CL"/>
          </a:p>
        </p:txBody>
      </p:sp>
      <p:sp>
        <p:nvSpPr>
          <p:cNvPr id="5" name="Rectángulo 4"/>
          <p:cNvSpPr/>
          <p:nvPr/>
        </p:nvSpPr>
        <p:spPr>
          <a:xfrm>
            <a:off x="300037" y="733212"/>
            <a:ext cx="1846980" cy="307777"/>
          </a:xfrm>
          <a:prstGeom prst="rect">
            <a:avLst/>
          </a:prstGeom>
        </p:spPr>
        <p:txBody>
          <a:bodyPr wrap="none">
            <a:spAutoFit/>
          </a:bodyPr>
          <a:lstStyle/>
          <a:p>
            <a:r>
              <a:rPr lang="es-CL" b="1" dirty="0" smtClean="0">
                <a:latin typeface="+mn-lt"/>
                <a:ea typeface="Calibri" panose="020F0502020204030204" pitchFamily="34" charset="0"/>
              </a:rPr>
              <a:t>Universo y muestra</a:t>
            </a:r>
            <a:endParaRPr lang="es-CL" dirty="0">
              <a:effectLst/>
              <a:latin typeface="+mn-lt"/>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701003772"/>
              </p:ext>
            </p:extLst>
          </p:nvPr>
        </p:nvGraphicFramePr>
        <p:xfrm>
          <a:off x="373856" y="1305911"/>
          <a:ext cx="4287045" cy="2029051"/>
        </p:xfrm>
        <a:graphic>
          <a:graphicData uri="http://schemas.openxmlformats.org/drawingml/2006/table">
            <a:tbl>
              <a:tblPr firstRow="1" firstCol="1" bandRow="1">
                <a:tableStyleId>{5C22544A-7EE6-4342-B048-85BDC9FD1C3A}</a:tableStyleId>
              </a:tblPr>
              <a:tblGrid>
                <a:gridCol w="1952413">
                  <a:extLst>
                    <a:ext uri="{9D8B030D-6E8A-4147-A177-3AD203B41FA5}">
                      <a16:colId xmlns:a16="http://schemas.microsoft.com/office/drawing/2014/main" val="1817754180"/>
                    </a:ext>
                  </a:extLst>
                </a:gridCol>
                <a:gridCol w="1167316">
                  <a:extLst>
                    <a:ext uri="{9D8B030D-6E8A-4147-A177-3AD203B41FA5}">
                      <a16:colId xmlns:a16="http://schemas.microsoft.com/office/drawing/2014/main" val="1400754830"/>
                    </a:ext>
                  </a:extLst>
                </a:gridCol>
                <a:gridCol w="1167316">
                  <a:extLst>
                    <a:ext uri="{9D8B030D-6E8A-4147-A177-3AD203B41FA5}">
                      <a16:colId xmlns:a16="http://schemas.microsoft.com/office/drawing/2014/main" val="1640774747"/>
                    </a:ext>
                  </a:extLst>
                </a:gridCol>
              </a:tblGrid>
              <a:tr h="320079">
                <a:tc>
                  <a:txBody>
                    <a:bodyPr/>
                    <a:lstStyle/>
                    <a:p>
                      <a:pPr>
                        <a:spcAft>
                          <a:spcPts val="0"/>
                        </a:spcAft>
                      </a:pPr>
                      <a:r>
                        <a:rPr lang="es-CL" sz="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MUESTRA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UNIVERSO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extLst>
                  <a:ext uri="{0D108BD9-81ED-4DB2-BD59-A6C34878D82A}">
                    <a16:rowId xmlns:a16="http://schemas.microsoft.com/office/drawing/2014/main" val="130095734"/>
                  </a:ext>
                </a:extLst>
              </a:tr>
              <a:tr h="359561">
                <a:tc>
                  <a:txBody>
                    <a:bodyPr/>
                    <a:lstStyle/>
                    <a:p>
                      <a:pPr>
                        <a:spcAft>
                          <a:spcPts val="0"/>
                        </a:spcAft>
                      </a:pPr>
                      <a:r>
                        <a:rPr lang="es-CL" sz="800" dirty="0">
                          <a:effectLst/>
                        </a:rPr>
                        <a:t>HOGARES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621</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2.535.669</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455420710"/>
                  </a:ext>
                </a:extLst>
              </a:tr>
              <a:tr h="359561">
                <a:tc>
                  <a:txBody>
                    <a:bodyPr/>
                    <a:lstStyle/>
                    <a:p>
                      <a:pPr>
                        <a:spcAft>
                          <a:spcPts val="0"/>
                        </a:spcAft>
                      </a:pPr>
                      <a:r>
                        <a:rPr lang="es-CL" sz="800" dirty="0">
                          <a:effectLst/>
                        </a:rPr>
                        <a:t>INDIVIDUOS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2.012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7.812.158</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38214779"/>
                  </a:ext>
                </a:extLst>
              </a:tr>
              <a:tr h="135364">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77265319"/>
                  </a:ext>
                </a:extLst>
              </a:tr>
              <a:tr h="359561">
                <a:tc>
                  <a:txBody>
                    <a:bodyPr/>
                    <a:lstStyle/>
                    <a:p>
                      <a:pPr>
                        <a:spcAft>
                          <a:spcPts val="0"/>
                        </a:spcAft>
                      </a:pPr>
                      <a:r>
                        <a:rPr lang="es-CL" sz="800" dirty="0">
                          <a:effectLst/>
                        </a:rPr>
                        <a:t>MUJERES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1.060</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3.975.677</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2663068703"/>
                  </a:ext>
                </a:extLst>
              </a:tr>
              <a:tr h="359561">
                <a:tc>
                  <a:txBody>
                    <a:bodyPr/>
                    <a:lstStyle/>
                    <a:p>
                      <a:pPr>
                        <a:spcAft>
                          <a:spcPts val="0"/>
                        </a:spcAft>
                      </a:pPr>
                      <a:r>
                        <a:rPr lang="es-CL" sz="800" dirty="0">
                          <a:effectLst/>
                        </a:rPr>
                        <a:t>HOMBRES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A32D8D"/>
                    </a:solidFill>
                  </a:tcPr>
                </a:tc>
                <a:tc>
                  <a:txBody>
                    <a:bodyPr/>
                    <a:lstStyle/>
                    <a:p>
                      <a:pPr algn="ctr">
                        <a:spcAft>
                          <a:spcPts val="0"/>
                        </a:spcAft>
                      </a:pPr>
                      <a:r>
                        <a:rPr lang="es-CL" sz="800" dirty="0">
                          <a:effectLst/>
                        </a:rPr>
                        <a:t>952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tc>
                  <a:txBody>
                    <a:bodyPr/>
                    <a:lstStyle/>
                    <a:p>
                      <a:pPr algn="ctr">
                        <a:spcAft>
                          <a:spcPts val="0"/>
                        </a:spcAft>
                      </a:pPr>
                      <a:r>
                        <a:rPr lang="es-CL" sz="800" dirty="0">
                          <a:effectLst/>
                        </a:rPr>
                        <a:t>3.836.481</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90000"/>
                      </a:schemeClr>
                    </a:solidFill>
                  </a:tcPr>
                </a:tc>
                <a:extLst>
                  <a:ext uri="{0D108BD9-81ED-4DB2-BD59-A6C34878D82A}">
                    <a16:rowId xmlns:a16="http://schemas.microsoft.com/office/drawing/2014/main" val="3848036215"/>
                  </a:ext>
                </a:extLst>
              </a:tr>
              <a:tr h="135364">
                <a:tc>
                  <a:txBody>
                    <a:bodyPr/>
                    <a:lstStyle/>
                    <a:p>
                      <a:pP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CL" sz="8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500657213"/>
                  </a:ext>
                </a:extLst>
              </a:tr>
            </a:tbl>
          </a:graphicData>
        </a:graphic>
      </p:graphicFrame>
      <p:sp>
        <p:nvSpPr>
          <p:cNvPr id="7" name="Rectángulo 6"/>
          <p:cNvSpPr/>
          <p:nvPr/>
        </p:nvSpPr>
        <p:spPr>
          <a:xfrm>
            <a:off x="300037" y="3725926"/>
            <a:ext cx="7670919" cy="646331"/>
          </a:xfrm>
          <a:prstGeom prst="rect">
            <a:avLst/>
          </a:prstGeom>
        </p:spPr>
        <p:txBody>
          <a:bodyPr wrap="square">
            <a:spAutoFit/>
          </a:bodyPr>
          <a:lstStyle/>
          <a:p>
            <a:pPr algn="just"/>
            <a:r>
              <a:rPr lang="es-CL" sz="1200" dirty="0" smtClean="0">
                <a:latin typeface="+mj-lt"/>
                <a:ea typeface="Calibri" panose="020F0502020204030204" pitchFamily="34" charset="0"/>
              </a:rPr>
              <a:t>El universo incluya las comunas de Antofagasta</a:t>
            </a:r>
            <a:r>
              <a:rPr lang="es-CL" sz="1200" dirty="0">
                <a:latin typeface="+mj-lt"/>
                <a:ea typeface="Calibri" panose="020F0502020204030204" pitchFamily="34" charset="0"/>
              </a:rPr>
              <a:t>, Viña del Mar, Valparaíso, Concepción, Talcahuano, Chiguayante, San Pedro de La Paz, Temuco, Padre Las Casas y Santiago (32 comunas de la provincia de Santiago, más San Bernardo y Puente Alto</a:t>
            </a:r>
            <a:r>
              <a:rPr lang="es-CL" sz="1200" dirty="0" smtClean="0">
                <a:latin typeface="+mj-lt"/>
                <a:ea typeface="Calibri" panose="020F0502020204030204" pitchFamily="34" charset="0"/>
              </a:rPr>
              <a:t>).</a:t>
            </a:r>
            <a:endParaRPr lang="es-CL" sz="1200" dirty="0">
              <a:effectLst/>
              <a:latin typeface="+mj-lt"/>
              <a:ea typeface="Calibri" panose="020F0502020204030204" pitchFamily="34" charset="0"/>
            </a:endParaRPr>
          </a:p>
        </p:txBody>
      </p:sp>
      <p:sp>
        <p:nvSpPr>
          <p:cNvPr id="8" name="Título 2"/>
          <p:cNvSpPr>
            <a:spLocks noGrp="1"/>
          </p:cNvSpPr>
          <p:nvPr>
            <p:ph type="title"/>
          </p:nvPr>
        </p:nvSpPr>
        <p:spPr>
          <a:xfrm>
            <a:off x="300037" y="220602"/>
            <a:ext cx="8053388" cy="572700"/>
          </a:xfrm>
        </p:spPr>
        <p:txBody>
          <a:bodyPr/>
          <a:lstStyle/>
          <a:p>
            <a:r>
              <a:rPr lang="es-CL" sz="2000" b="1" dirty="0" smtClean="0">
                <a:solidFill>
                  <a:schemeClr val="bg2">
                    <a:lumMod val="75000"/>
                  </a:schemeClr>
                </a:solidFill>
                <a:latin typeface="DM Sans" pitchFamily="2" charset="0"/>
              </a:rPr>
              <a:t>METODOLOGÍA</a:t>
            </a:r>
            <a:endParaRPr lang="es-CL" dirty="0">
              <a:solidFill>
                <a:schemeClr val="bg2">
                  <a:lumMod val="75000"/>
                </a:schemeClr>
              </a:solidFill>
              <a:latin typeface="DM Sans" pitchFamily="2" charset="0"/>
            </a:endParaRPr>
          </a:p>
        </p:txBody>
      </p:sp>
    </p:spTree>
    <p:extLst>
      <p:ext uri="{BB962C8B-B14F-4D97-AF65-F5344CB8AC3E}">
        <p14:creationId xmlns:p14="http://schemas.microsoft.com/office/powerpoint/2010/main" val="317773918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4305</TotalTime>
  <Words>572</Words>
  <Application>Microsoft Office PowerPoint</Application>
  <PresentationFormat>Presentación en pantalla (16:9)</PresentationFormat>
  <Paragraphs>74</Paragraphs>
  <Slides>9</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Times New Roman</vt:lpstr>
      <vt:lpstr>Wingdings</vt:lpstr>
      <vt:lpstr>Calibri</vt:lpstr>
      <vt:lpstr>DM Sans</vt:lpstr>
      <vt:lpstr>Arial Narrow</vt:lpstr>
      <vt:lpstr>Simple Light</vt:lpstr>
      <vt:lpstr>Reporte de Audiencia FRANJA ELECTORAL PARA CONVENCIÓN CONSTITUCIONAL   23 de marzo</vt:lpstr>
      <vt:lpstr>PRINCIPALES RESULTADOS</vt:lpstr>
      <vt:lpstr>RATING HOGARES POR DIA (%)  </vt:lpstr>
      <vt:lpstr>Presentación de PowerPoint</vt:lpstr>
      <vt:lpstr>Presentación de PowerPoint</vt:lpstr>
      <vt:lpstr>Presentación de PowerPoint</vt:lpstr>
      <vt:lpstr>RATING PERSONAS (%) Minuto a minuto, según horario. Martes 23 de marzo.</vt:lpstr>
      <vt:lpstr>METODOLOGÍA</vt:lpstr>
      <vt:lpstr>METODOLOGÍA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 Montenegro</dc:creator>
  <cp:lastModifiedBy>Maria Dolores Souza</cp:lastModifiedBy>
  <cp:revision>554</cp:revision>
  <dcterms:modified xsi:type="dcterms:W3CDTF">2021-03-24T19:22:48Z</dcterms:modified>
</cp:coreProperties>
</file>